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6" r:id="rId2"/>
    <p:sldId id="263" r:id="rId3"/>
    <p:sldId id="262" r:id="rId4"/>
    <p:sldId id="264" r:id="rId5"/>
    <p:sldId id="265" r:id="rId6"/>
    <p:sldId id="266" r:id="rId7"/>
    <p:sldId id="267" r:id="rId8"/>
    <p:sldId id="268" r:id="rId9"/>
    <p:sldId id="269" r:id="rId10"/>
    <p:sldId id="270" r:id="rId11"/>
    <p:sldId id="271" r:id="rId12"/>
    <p:sldId id="272" r:id="rId13"/>
    <p:sldId id="273" r:id="rId14"/>
    <p:sldId id="274" r:id="rId15"/>
    <p:sldId id="275" r:id="rId16"/>
    <p:sldId id="276" r:id="rId17"/>
    <p:sldId id="277" r:id="rId18"/>
    <p:sldId id="278" r:id="rId19"/>
    <p:sldId id="257" r:id="rId20"/>
    <p:sldId id="260" r:id="rId21"/>
    <p:sldId id="259" r:id="rId22"/>
    <p:sldId id="261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7B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B4654D5-612F-48F7-956F-0655741FCC7C}" v="62" dt="2020-05-29T18:36:44.98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2" d="100"/>
          <a:sy n="62" d="100"/>
        </p:scale>
        <p:origin x="88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ionel Leston" userId="2dcbb2381612ae87" providerId="LiveId" clId="{7B4654D5-612F-48F7-956F-0655741FCC7C}"/>
    <pc:docChg chg="undo custSel mod addSld delSld modSld sldOrd">
      <pc:chgData name="Lionel Leston" userId="2dcbb2381612ae87" providerId="LiveId" clId="{7B4654D5-612F-48F7-956F-0655741FCC7C}" dt="2020-05-29T18:37:06.355" v="4784" actId="20577"/>
      <pc:docMkLst>
        <pc:docMk/>
      </pc:docMkLst>
      <pc:sldChg chg="modSp new mod">
        <pc:chgData name="Lionel Leston" userId="2dcbb2381612ae87" providerId="LiveId" clId="{7B4654D5-612F-48F7-956F-0655741FCC7C}" dt="2020-05-29T17:10:11.588" v="9"/>
        <pc:sldMkLst>
          <pc:docMk/>
          <pc:sldMk cId="227425951" sldId="256"/>
        </pc:sldMkLst>
        <pc:spChg chg="mod">
          <ac:chgData name="Lionel Leston" userId="2dcbb2381612ae87" providerId="LiveId" clId="{7B4654D5-612F-48F7-956F-0655741FCC7C}" dt="2020-05-29T17:09:32.308" v="2" actId="27636"/>
          <ac:spMkLst>
            <pc:docMk/>
            <pc:sldMk cId="227425951" sldId="256"/>
            <ac:spMk id="2" creationId="{41235E11-9067-4030-A1A8-5544870FF707}"/>
          </ac:spMkLst>
        </pc:spChg>
        <pc:spChg chg="mod">
          <ac:chgData name="Lionel Leston" userId="2dcbb2381612ae87" providerId="LiveId" clId="{7B4654D5-612F-48F7-956F-0655741FCC7C}" dt="2020-05-29T17:10:11.588" v="9"/>
          <ac:spMkLst>
            <pc:docMk/>
            <pc:sldMk cId="227425951" sldId="256"/>
            <ac:spMk id="3" creationId="{2FC9F7FD-E322-49CE-91B2-E8416202C621}"/>
          </ac:spMkLst>
        </pc:spChg>
      </pc:sldChg>
      <pc:sldChg chg="addSp delSp modSp new mod">
        <pc:chgData name="Lionel Leston" userId="2dcbb2381612ae87" providerId="LiveId" clId="{7B4654D5-612F-48F7-956F-0655741FCC7C}" dt="2020-05-29T18:18:58.739" v="4624" actId="27309"/>
        <pc:sldMkLst>
          <pc:docMk/>
          <pc:sldMk cId="1730830468" sldId="257"/>
        </pc:sldMkLst>
        <pc:spChg chg="del">
          <ac:chgData name="Lionel Leston" userId="2dcbb2381612ae87" providerId="LiveId" clId="{7B4654D5-612F-48F7-956F-0655741FCC7C}" dt="2020-05-29T17:10:25.862" v="12" actId="478"/>
          <ac:spMkLst>
            <pc:docMk/>
            <pc:sldMk cId="1730830468" sldId="257"/>
            <ac:spMk id="2" creationId="{02A76520-AB57-46BD-A57B-AA11D9C8736B}"/>
          </ac:spMkLst>
        </pc:spChg>
        <pc:spChg chg="del">
          <ac:chgData name="Lionel Leston" userId="2dcbb2381612ae87" providerId="LiveId" clId="{7B4654D5-612F-48F7-956F-0655741FCC7C}" dt="2020-05-29T17:10:23.883" v="11" actId="478"/>
          <ac:spMkLst>
            <pc:docMk/>
            <pc:sldMk cId="1730830468" sldId="257"/>
            <ac:spMk id="3" creationId="{851AF316-E6C3-4BD6-818D-AF99FEDFD449}"/>
          </ac:spMkLst>
        </pc:spChg>
        <pc:spChg chg="add mod">
          <ac:chgData name="Lionel Leston" userId="2dcbb2381612ae87" providerId="LiveId" clId="{7B4654D5-612F-48F7-956F-0655741FCC7C}" dt="2020-05-29T17:18:00.079" v="500" actId="1036"/>
          <ac:spMkLst>
            <pc:docMk/>
            <pc:sldMk cId="1730830468" sldId="257"/>
            <ac:spMk id="13" creationId="{CC671524-FD56-4CBC-812E-2FABACAFEFAE}"/>
          </ac:spMkLst>
        </pc:spChg>
        <pc:spChg chg="add mod">
          <ac:chgData name="Lionel Leston" userId="2dcbb2381612ae87" providerId="LiveId" clId="{7B4654D5-612F-48F7-956F-0655741FCC7C}" dt="2020-05-29T17:19:15.177" v="530" actId="20577"/>
          <ac:spMkLst>
            <pc:docMk/>
            <pc:sldMk cId="1730830468" sldId="257"/>
            <ac:spMk id="14" creationId="{BA4BB217-8551-4567-8B70-B4FD8C44DA2C}"/>
          </ac:spMkLst>
        </pc:spChg>
        <pc:spChg chg="add mod">
          <ac:chgData name="Lionel Leston" userId="2dcbb2381612ae87" providerId="LiveId" clId="{7B4654D5-612F-48F7-956F-0655741FCC7C}" dt="2020-05-29T17:18:57.899" v="528" actId="20577"/>
          <ac:spMkLst>
            <pc:docMk/>
            <pc:sldMk cId="1730830468" sldId="257"/>
            <ac:spMk id="15" creationId="{D828AEAB-00CE-4463-A2EA-D7A4A71FE31B}"/>
          </ac:spMkLst>
        </pc:spChg>
        <pc:spChg chg="add mod">
          <ac:chgData name="Lionel Leston" userId="2dcbb2381612ae87" providerId="LiveId" clId="{7B4654D5-612F-48F7-956F-0655741FCC7C}" dt="2020-05-29T17:19:48.975" v="543" actId="20577"/>
          <ac:spMkLst>
            <pc:docMk/>
            <pc:sldMk cId="1730830468" sldId="257"/>
            <ac:spMk id="16" creationId="{596BB0C6-2314-45E7-94B1-00E66759011A}"/>
          </ac:spMkLst>
        </pc:spChg>
        <pc:spChg chg="add mod">
          <ac:chgData name="Lionel Leston" userId="2dcbb2381612ae87" providerId="LiveId" clId="{7B4654D5-612F-48F7-956F-0655741FCC7C}" dt="2020-05-29T17:20:19.483" v="565" actId="20577"/>
          <ac:spMkLst>
            <pc:docMk/>
            <pc:sldMk cId="1730830468" sldId="257"/>
            <ac:spMk id="17" creationId="{AFB0C42F-1A1E-4B70-A9F7-1B9A931A7D5D}"/>
          </ac:spMkLst>
        </pc:spChg>
        <pc:graphicFrameChg chg="add del modGraphic">
          <ac:chgData name="Lionel Leston" userId="2dcbb2381612ae87" providerId="LiveId" clId="{7B4654D5-612F-48F7-956F-0655741FCC7C}" dt="2020-05-29T18:18:58.739" v="4624" actId="27309"/>
          <ac:graphicFrameMkLst>
            <pc:docMk/>
            <pc:sldMk cId="1730830468" sldId="257"/>
            <ac:graphicFrameMk id="21" creationId="{0EA792AF-944A-4724-886E-201E3D089B14}"/>
          </ac:graphicFrameMkLst>
        </pc:graphicFrameChg>
        <pc:picChg chg="add del mod">
          <ac:chgData name="Lionel Leston" userId="2dcbb2381612ae87" providerId="LiveId" clId="{7B4654D5-612F-48F7-956F-0655741FCC7C}" dt="2020-05-29T17:26:00.706" v="949" actId="478"/>
          <ac:picMkLst>
            <pc:docMk/>
            <pc:sldMk cId="1730830468" sldId="257"/>
            <ac:picMk id="5" creationId="{75B83EFB-F145-4E52-9679-E251AD41D6D4}"/>
          </ac:picMkLst>
        </pc:picChg>
        <pc:picChg chg="add mod">
          <ac:chgData name="Lionel Leston" userId="2dcbb2381612ae87" providerId="LiveId" clId="{7B4654D5-612F-48F7-956F-0655741FCC7C}" dt="2020-05-29T17:26:32.313" v="1013" actId="1037"/>
          <ac:picMkLst>
            <pc:docMk/>
            <pc:sldMk cId="1730830468" sldId="257"/>
            <ac:picMk id="19" creationId="{1E0899F1-C91C-4861-AC39-F89E6F4CFE58}"/>
          </ac:picMkLst>
        </pc:picChg>
        <pc:cxnChg chg="add mod">
          <ac:chgData name="Lionel Leston" userId="2dcbb2381612ae87" providerId="LiveId" clId="{7B4654D5-612F-48F7-956F-0655741FCC7C}" dt="2020-05-29T17:11:59.740" v="77" actId="692"/>
          <ac:cxnSpMkLst>
            <pc:docMk/>
            <pc:sldMk cId="1730830468" sldId="257"/>
            <ac:cxnSpMk id="7" creationId="{97FD44FE-1384-43E8-B274-EE2B0C8F2FC1}"/>
          </ac:cxnSpMkLst>
        </pc:cxnChg>
        <pc:cxnChg chg="add mod">
          <ac:chgData name="Lionel Leston" userId="2dcbb2381612ae87" providerId="LiveId" clId="{7B4654D5-612F-48F7-956F-0655741FCC7C}" dt="2020-05-29T17:16:18.887" v="435" actId="1036"/>
          <ac:cxnSpMkLst>
            <pc:docMk/>
            <pc:sldMk cId="1730830468" sldId="257"/>
            <ac:cxnSpMk id="9" creationId="{6C176799-DA04-486B-B6C5-AE2C5D22D4B6}"/>
          </ac:cxnSpMkLst>
        </pc:cxnChg>
        <pc:cxnChg chg="add mod">
          <ac:chgData name="Lionel Leston" userId="2dcbb2381612ae87" providerId="LiveId" clId="{7B4654D5-612F-48F7-956F-0655741FCC7C}" dt="2020-05-29T17:16:13.911" v="419" actId="1036"/>
          <ac:cxnSpMkLst>
            <pc:docMk/>
            <pc:sldMk cId="1730830468" sldId="257"/>
            <ac:cxnSpMk id="10" creationId="{E25C58B4-4F7C-4D09-B952-F87AB7C60BD8}"/>
          </ac:cxnSpMkLst>
        </pc:cxnChg>
        <pc:cxnChg chg="add mod">
          <ac:chgData name="Lionel Leston" userId="2dcbb2381612ae87" providerId="LiveId" clId="{7B4654D5-612F-48F7-956F-0655741FCC7C}" dt="2020-05-29T17:16:09.458" v="404" actId="1036"/>
          <ac:cxnSpMkLst>
            <pc:docMk/>
            <pc:sldMk cId="1730830468" sldId="257"/>
            <ac:cxnSpMk id="11" creationId="{3415CC21-9D86-4954-B772-64245FBE2B19}"/>
          </ac:cxnSpMkLst>
        </pc:cxnChg>
        <pc:cxnChg chg="add mod">
          <ac:chgData name="Lionel Leston" userId="2dcbb2381612ae87" providerId="LiveId" clId="{7B4654D5-612F-48F7-956F-0655741FCC7C}" dt="2020-05-29T17:15:54.015" v="393" actId="208"/>
          <ac:cxnSpMkLst>
            <pc:docMk/>
            <pc:sldMk cId="1730830468" sldId="257"/>
            <ac:cxnSpMk id="12" creationId="{EF5C23D1-134F-431A-B159-3B763433EA5B}"/>
          </ac:cxnSpMkLst>
        </pc:cxnChg>
      </pc:sldChg>
      <pc:sldChg chg="addSp delSp modSp add del mod">
        <pc:chgData name="Lionel Leston" userId="2dcbb2381612ae87" providerId="LiveId" clId="{7B4654D5-612F-48F7-956F-0655741FCC7C}" dt="2020-05-29T17:26:03.559" v="950" actId="47"/>
        <pc:sldMkLst>
          <pc:docMk/>
          <pc:sldMk cId="284316597" sldId="258"/>
        </pc:sldMkLst>
        <pc:picChg chg="add mod">
          <ac:chgData name="Lionel Leston" userId="2dcbb2381612ae87" providerId="LiveId" clId="{7B4654D5-612F-48F7-956F-0655741FCC7C}" dt="2020-05-29T17:20:51.396" v="571" actId="1076"/>
          <ac:picMkLst>
            <pc:docMk/>
            <pc:sldMk cId="284316597" sldId="258"/>
            <ac:picMk id="3" creationId="{829F649B-72C1-4A04-8F88-36424D871421}"/>
          </ac:picMkLst>
        </pc:picChg>
        <pc:picChg chg="del">
          <ac:chgData name="Lionel Leston" userId="2dcbb2381612ae87" providerId="LiveId" clId="{7B4654D5-612F-48F7-956F-0655741FCC7C}" dt="2020-05-29T17:20:33.228" v="567" actId="478"/>
          <ac:picMkLst>
            <pc:docMk/>
            <pc:sldMk cId="284316597" sldId="258"/>
            <ac:picMk id="5" creationId="{75B83EFB-F145-4E52-9679-E251AD41D6D4}"/>
          </ac:picMkLst>
        </pc:picChg>
      </pc:sldChg>
      <pc:sldChg chg="addSp delSp modSp add mod">
        <pc:chgData name="Lionel Leston" userId="2dcbb2381612ae87" providerId="LiveId" clId="{7B4654D5-612F-48F7-956F-0655741FCC7C}" dt="2020-05-29T17:36:55.085" v="2173" actId="1076"/>
        <pc:sldMkLst>
          <pc:docMk/>
          <pc:sldMk cId="4211850841" sldId="259"/>
        </pc:sldMkLst>
        <pc:spChg chg="add mod">
          <ac:chgData name="Lionel Leston" userId="2dcbb2381612ae87" providerId="LiveId" clId="{7B4654D5-612F-48F7-956F-0655741FCC7C}" dt="2020-05-29T17:22:18.694" v="575" actId="207"/>
          <ac:spMkLst>
            <pc:docMk/>
            <pc:sldMk cId="4211850841" sldId="259"/>
            <ac:spMk id="2" creationId="{97FBB51E-BDD1-4FC9-8DE6-5365D7C71029}"/>
          </ac:spMkLst>
        </pc:spChg>
        <pc:spChg chg="del">
          <ac:chgData name="Lionel Leston" userId="2dcbb2381612ae87" providerId="LiveId" clId="{7B4654D5-612F-48F7-956F-0655741FCC7C}" dt="2020-05-29T17:32:31.956" v="1927" actId="478"/>
          <ac:spMkLst>
            <pc:docMk/>
            <pc:sldMk cId="4211850841" sldId="259"/>
            <ac:spMk id="13" creationId="{CC671524-FD56-4CBC-812E-2FABACAFEFAE}"/>
          </ac:spMkLst>
        </pc:spChg>
        <pc:spChg chg="mod">
          <ac:chgData name="Lionel Leston" userId="2dcbb2381612ae87" providerId="LiveId" clId="{7B4654D5-612F-48F7-956F-0655741FCC7C}" dt="2020-05-29T17:34:28.982" v="2086" actId="1076"/>
          <ac:spMkLst>
            <pc:docMk/>
            <pc:sldMk cId="4211850841" sldId="259"/>
            <ac:spMk id="14" creationId="{BA4BB217-8551-4567-8B70-B4FD8C44DA2C}"/>
          </ac:spMkLst>
        </pc:spChg>
        <pc:spChg chg="del">
          <ac:chgData name="Lionel Leston" userId="2dcbb2381612ae87" providerId="LiveId" clId="{7B4654D5-612F-48F7-956F-0655741FCC7C}" dt="2020-05-29T17:32:39.372" v="1929" actId="478"/>
          <ac:spMkLst>
            <pc:docMk/>
            <pc:sldMk cId="4211850841" sldId="259"/>
            <ac:spMk id="15" creationId="{D828AEAB-00CE-4463-A2EA-D7A4A71FE31B}"/>
          </ac:spMkLst>
        </pc:spChg>
        <pc:spChg chg="del">
          <ac:chgData name="Lionel Leston" userId="2dcbb2381612ae87" providerId="LiveId" clId="{7B4654D5-612F-48F7-956F-0655741FCC7C}" dt="2020-05-29T17:32:44.600" v="1931" actId="478"/>
          <ac:spMkLst>
            <pc:docMk/>
            <pc:sldMk cId="4211850841" sldId="259"/>
            <ac:spMk id="16" creationId="{596BB0C6-2314-45E7-94B1-00E66759011A}"/>
          </ac:spMkLst>
        </pc:spChg>
        <pc:spChg chg="del">
          <ac:chgData name="Lionel Leston" userId="2dcbb2381612ae87" providerId="LiveId" clId="{7B4654D5-612F-48F7-956F-0655741FCC7C}" dt="2020-05-29T17:32:50.087" v="1933" actId="478"/>
          <ac:spMkLst>
            <pc:docMk/>
            <pc:sldMk cId="4211850841" sldId="259"/>
            <ac:spMk id="17" creationId="{AFB0C42F-1A1E-4B70-A9F7-1B9A931A7D5D}"/>
          </ac:spMkLst>
        </pc:spChg>
        <pc:spChg chg="add mod">
          <ac:chgData name="Lionel Leston" userId="2dcbb2381612ae87" providerId="LiveId" clId="{7B4654D5-612F-48F7-956F-0655741FCC7C}" dt="2020-05-29T17:22:52.131" v="657" actId="1035"/>
          <ac:spMkLst>
            <pc:docMk/>
            <pc:sldMk cId="4211850841" sldId="259"/>
            <ac:spMk id="18" creationId="{099EA13E-5B8D-40FF-9437-AC0D112DCCBB}"/>
          </ac:spMkLst>
        </pc:spChg>
        <pc:spChg chg="add mod">
          <ac:chgData name="Lionel Leston" userId="2dcbb2381612ae87" providerId="LiveId" clId="{7B4654D5-612F-48F7-956F-0655741FCC7C}" dt="2020-05-29T17:23:09.420" v="698" actId="1037"/>
          <ac:spMkLst>
            <pc:docMk/>
            <pc:sldMk cId="4211850841" sldId="259"/>
            <ac:spMk id="19" creationId="{3B09B97F-7BC2-49EA-B6AE-B1E4E090E717}"/>
          </ac:spMkLst>
        </pc:spChg>
        <pc:spChg chg="add mod">
          <ac:chgData name="Lionel Leston" userId="2dcbb2381612ae87" providerId="LiveId" clId="{7B4654D5-612F-48F7-956F-0655741FCC7C}" dt="2020-05-29T17:23:23.507" v="781" actId="1037"/>
          <ac:spMkLst>
            <pc:docMk/>
            <pc:sldMk cId="4211850841" sldId="259"/>
            <ac:spMk id="20" creationId="{79ECB59A-890B-464F-B3D3-6387C4E604BA}"/>
          </ac:spMkLst>
        </pc:spChg>
        <pc:spChg chg="add mod">
          <ac:chgData name="Lionel Leston" userId="2dcbb2381612ae87" providerId="LiveId" clId="{7B4654D5-612F-48F7-956F-0655741FCC7C}" dt="2020-05-29T17:23:37.095" v="881" actId="1038"/>
          <ac:spMkLst>
            <pc:docMk/>
            <pc:sldMk cId="4211850841" sldId="259"/>
            <ac:spMk id="21" creationId="{4175F17C-1EBD-4FC5-AD12-425848BC345D}"/>
          </ac:spMkLst>
        </pc:spChg>
        <pc:spChg chg="add mod">
          <ac:chgData name="Lionel Leston" userId="2dcbb2381612ae87" providerId="LiveId" clId="{7B4654D5-612F-48F7-956F-0655741FCC7C}" dt="2020-05-29T17:24:04.191" v="948" actId="1038"/>
          <ac:spMkLst>
            <pc:docMk/>
            <pc:sldMk cId="4211850841" sldId="259"/>
            <ac:spMk id="22" creationId="{A4C1FFA2-2332-4DB4-ACB5-8D496EE0DF86}"/>
          </ac:spMkLst>
        </pc:spChg>
        <pc:spChg chg="add mod">
          <ac:chgData name="Lionel Leston" userId="2dcbb2381612ae87" providerId="LiveId" clId="{7B4654D5-612F-48F7-956F-0655741FCC7C}" dt="2020-05-29T17:27:46.679" v="1176" actId="1035"/>
          <ac:spMkLst>
            <pc:docMk/>
            <pc:sldMk cId="4211850841" sldId="259"/>
            <ac:spMk id="23" creationId="{3A2E4849-0B34-41E2-84D2-A2F0D39170AD}"/>
          </ac:spMkLst>
        </pc:spChg>
        <pc:spChg chg="add mod">
          <ac:chgData name="Lionel Leston" userId="2dcbb2381612ae87" providerId="LiveId" clId="{7B4654D5-612F-48F7-956F-0655741FCC7C}" dt="2020-05-29T17:27:57.781" v="1258" actId="1037"/>
          <ac:spMkLst>
            <pc:docMk/>
            <pc:sldMk cId="4211850841" sldId="259"/>
            <ac:spMk id="24" creationId="{6DCE4A71-A415-4322-A4F5-CCA89C577E38}"/>
          </ac:spMkLst>
        </pc:spChg>
        <pc:spChg chg="add mod">
          <ac:chgData name="Lionel Leston" userId="2dcbb2381612ae87" providerId="LiveId" clId="{7B4654D5-612F-48F7-956F-0655741FCC7C}" dt="2020-05-29T17:28:14.428" v="1349" actId="1036"/>
          <ac:spMkLst>
            <pc:docMk/>
            <pc:sldMk cId="4211850841" sldId="259"/>
            <ac:spMk id="25" creationId="{297F506A-C89C-47E1-BFEF-04D191FD5137}"/>
          </ac:spMkLst>
        </pc:spChg>
        <pc:spChg chg="add mod">
          <ac:chgData name="Lionel Leston" userId="2dcbb2381612ae87" providerId="LiveId" clId="{7B4654D5-612F-48F7-956F-0655741FCC7C}" dt="2020-05-29T17:29:09.851" v="1590" actId="14100"/>
          <ac:spMkLst>
            <pc:docMk/>
            <pc:sldMk cId="4211850841" sldId="259"/>
            <ac:spMk id="26" creationId="{95171A37-C046-49ED-AA7F-B7830E22C70D}"/>
          </ac:spMkLst>
        </pc:spChg>
        <pc:spChg chg="add mod">
          <ac:chgData name="Lionel Leston" userId="2dcbb2381612ae87" providerId="LiveId" clId="{7B4654D5-612F-48F7-956F-0655741FCC7C}" dt="2020-05-29T17:28:56.260" v="1589" actId="1038"/>
          <ac:spMkLst>
            <pc:docMk/>
            <pc:sldMk cId="4211850841" sldId="259"/>
            <ac:spMk id="27" creationId="{3E464A28-3DF1-4C6D-9C20-72874F5B6AD0}"/>
          </ac:spMkLst>
        </pc:spChg>
        <pc:spChg chg="add mod">
          <ac:chgData name="Lionel Leston" userId="2dcbb2381612ae87" providerId="LiveId" clId="{7B4654D5-612F-48F7-956F-0655741FCC7C}" dt="2020-05-29T17:30:13.106" v="1648" actId="1035"/>
          <ac:spMkLst>
            <pc:docMk/>
            <pc:sldMk cId="4211850841" sldId="259"/>
            <ac:spMk id="28" creationId="{614E211E-EF1C-4D46-A94D-27EC3384B457}"/>
          </ac:spMkLst>
        </pc:spChg>
        <pc:spChg chg="add mod">
          <ac:chgData name="Lionel Leston" userId="2dcbb2381612ae87" providerId="LiveId" clId="{7B4654D5-612F-48F7-956F-0655741FCC7C}" dt="2020-05-29T17:36:55.085" v="2173" actId="1076"/>
          <ac:spMkLst>
            <pc:docMk/>
            <pc:sldMk cId="4211850841" sldId="259"/>
            <ac:spMk id="29" creationId="{E2AD32ED-BA37-4E91-BDC4-8AE639380CA1}"/>
          </ac:spMkLst>
        </pc:spChg>
        <pc:picChg chg="del">
          <ac:chgData name="Lionel Leston" userId="2dcbb2381612ae87" providerId="LiveId" clId="{7B4654D5-612F-48F7-956F-0655741FCC7C}" dt="2020-05-29T17:26:07.524" v="951" actId="478"/>
          <ac:picMkLst>
            <pc:docMk/>
            <pc:sldMk cId="4211850841" sldId="259"/>
            <ac:picMk id="3" creationId="{829F649B-72C1-4A04-8F88-36424D871421}"/>
          </ac:picMkLst>
        </pc:picChg>
        <pc:picChg chg="add mod ord">
          <ac:chgData name="Lionel Leston" userId="2dcbb2381612ae87" providerId="LiveId" clId="{7B4654D5-612F-48F7-956F-0655741FCC7C}" dt="2020-05-29T17:27:25.974" v="1124" actId="167"/>
          <ac:picMkLst>
            <pc:docMk/>
            <pc:sldMk cId="4211850841" sldId="259"/>
            <ac:picMk id="5" creationId="{370C3A94-7A97-4DA3-A560-463416E2242C}"/>
          </ac:picMkLst>
        </pc:picChg>
        <pc:cxnChg chg="del">
          <ac:chgData name="Lionel Leston" userId="2dcbb2381612ae87" providerId="LiveId" clId="{7B4654D5-612F-48F7-956F-0655741FCC7C}" dt="2020-05-29T17:32:51.492" v="1934" actId="478"/>
          <ac:cxnSpMkLst>
            <pc:docMk/>
            <pc:sldMk cId="4211850841" sldId="259"/>
            <ac:cxnSpMk id="7" creationId="{97FD44FE-1384-43E8-B274-EE2B0C8F2FC1}"/>
          </ac:cxnSpMkLst>
        </pc:cxnChg>
        <pc:cxnChg chg="del">
          <ac:chgData name="Lionel Leston" userId="2dcbb2381612ae87" providerId="LiveId" clId="{7B4654D5-612F-48F7-956F-0655741FCC7C}" dt="2020-05-29T17:32:46.430" v="1932" actId="478"/>
          <ac:cxnSpMkLst>
            <pc:docMk/>
            <pc:sldMk cId="4211850841" sldId="259"/>
            <ac:cxnSpMk id="9" creationId="{6C176799-DA04-486B-B6C5-AE2C5D22D4B6}"/>
          </ac:cxnSpMkLst>
        </pc:cxnChg>
        <pc:cxnChg chg="del">
          <ac:chgData name="Lionel Leston" userId="2dcbb2381612ae87" providerId="LiveId" clId="{7B4654D5-612F-48F7-956F-0655741FCC7C}" dt="2020-05-29T17:32:41.531" v="1930" actId="478"/>
          <ac:cxnSpMkLst>
            <pc:docMk/>
            <pc:sldMk cId="4211850841" sldId="259"/>
            <ac:cxnSpMk id="10" creationId="{E25C58B4-4F7C-4D09-B952-F87AB7C60BD8}"/>
          </ac:cxnSpMkLst>
        </pc:cxnChg>
        <pc:cxnChg chg="del">
          <ac:chgData name="Lionel Leston" userId="2dcbb2381612ae87" providerId="LiveId" clId="{7B4654D5-612F-48F7-956F-0655741FCC7C}" dt="2020-05-29T17:32:34.886" v="1928" actId="478"/>
          <ac:cxnSpMkLst>
            <pc:docMk/>
            <pc:sldMk cId="4211850841" sldId="259"/>
            <ac:cxnSpMk id="11" creationId="{3415CC21-9D86-4954-B772-64245FBE2B19}"/>
          </ac:cxnSpMkLst>
        </pc:cxnChg>
        <pc:cxnChg chg="del">
          <ac:chgData name="Lionel Leston" userId="2dcbb2381612ae87" providerId="LiveId" clId="{7B4654D5-612F-48F7-956F-0655741FCC7C}" dt="2020-05-29T17:32:25.098" v="1926" actId="478"/>
          <ac:cxnSpMkLst>
            <pc:docMk/>
            <pc:sldMk cId="4211850841" sldId="259"/>
            <ac:cxnSpMk id="12" creationId="{EF5C23D1-134F-431A-B159-3B763433EA5B}"/>
          </ac:cxnSpMkLst>
        </pc:cxnChg>
      </pc:sldChg>
      <pc:sldChg chg="addSp delSp modSp add mod">
        <pc:chgData name="Lionel Leston" userId="2dcbb2381612ae87" providerId="LiveId" clId="{7B4654D5-612F-48F7-956F-0655741FCC7C}" dt="2020-05-29T17:27:06.414" v="1069" actId="1037"/>
        <pc:sldMkLst>
          <pc:docMk/>
          <pc:sldMk cId="3512154410" sldId="260"/>
        </pc:sldMkLst>
        <pc:picChg chg="add mod">
          <ac:chgData name="Lionel Leston" userId="2dcbb2381612ae87" providerId="LiveId" clId="{7B4654D5-612F-48F7-956F-0655741FCC7C}" dt="2020-05-29T17:27:06.414" v="1069" actId="1037"/>
          <ac:picMkLst>
            <pc:docMk/>
            <pc:sldMk cId="3512154410" sldId="260"/>
            <ac:picMk id="3" creationId="{C3F36039-FD22-4590-BC6D-D375301783A2}"/>
          </ac:picMkLst>
        </pc:picChg>
        <pc:picChg chg="del">
          <ac:chgData name="Lionel Leston" userId="2dcbb2381612ae87" providerId="LiveId" clId="{7B4654D5-612F-48F7-956F-0655741FCC7C}" dt="2020-05-29T17:26:46.464" v="1015" actId="478"/>
          <ac:picMkLst>
            <pc:docMk/>
            <pc:sldMk cId="3512154410" sldId="260"/>
            <ac:picMk id="19" creationId="{1E0899F1-C91C-4861-AC39-F89E6F4CFE58}"/>
          </ac:picMkLst>
        </pc:picChg>
      </pc:sldChg>
      <pc:sldChg chg="addSp delSp modSp add mod">
        <pc:chgData name="Lionel Leston" userId="2dcbb2381612ae87" providerId="LiveId" clId="{7B4654D5-612F-48F7-956F-0655741FCC7C}" dt="2020-05-29T17:36:38.870" v="2171" actId="1076"/>
        <pc:sldMkLst>
          <pc:docMk/>
          <pc:sldMk cId="4068229621" sldId="261"/>
        </pc:sldMkLst>
        <pc:spChg chg="del">
          <ac:chgData name="Lionel Leston" userId="2dcbb2381612ae87" providerId="LiveId" clId="{7B4654D5-612F-48F7-956F-0655741FCC7C}" dt="2020-05-29T17:30:35.752" v="1700" actId="478"/>
          <ac:spMkLst>
            <pc:docMk/>
            <pc:sldMk cId="4068229621" sldId="261"/>
            <ac:spMk id="2" creationId="{97FBB51E-BDD1-4FC9-8DE6-5365D7C71029}"/>
          </ac:spMkLst>
        </pc:spChg>
        <pc:spChg chg="del">
          <ac:chgData name="Lionel Leston" userId="2dcbb2381612ae87" providerId="LiveId" clId="{7B4654D5-612F-48F7-956F-0655741FCC7C}" dt="2020-05-29T17:35:07.302" v="2095" actId="478"/>
          <ac:spMkLst>
            <pc:docMk/>
            <pc:sldMk cId="4068229621" sldId="261"/>
            <ac:spMk id="13" creationId="{CC671524-FD56-4CBC-812E-2FABACAFEFAE}"/>
          </ac:spMkLst>
        </pc:spChg>
        <pc:spChg chg="del">
          <ac:chgData name="Lionel Leston" userId="2dcbb2381612ae87" providerId="LiveId" clId="{7B4654D5-612F-48F7-956F-0655741FCC7C}" dt="2020-05-29T17:35:11.476" v="2096" actId="478"/>
          <ac:spMkLst>
            <pc:docMk/>
            <pc:sldMk cId="4068229621" sldId="261"/>
            <ac:spMk id="14" creationId="{BA4BB217-8551-4567-8B70-B4FD8C44DA2C}"/>
          </ac:spMkLst>
        </pc:spChg>
        <pc:spChg chg="del">
          <ac:chgData name="Lionel Leston" userId="2dcbb2381612ae87" providerId="LiveId" clId="{7B4654D5-612F-48F7-956F-0655741FCC7C}" dt="2020-05-29T17:35:04.709" v="2094" actId="478"/>
          <ac:spMkLst>
            <pc:docMk/>
            <pc:sldMk cId="4068229621" sldId="261"/>
            <ac:spMk id="15" creationId="{D828AEAB-00CE-4463-A2EA-D7A4A71FE31B}"/>
          </ac:spMkLst>
        </pc:spChg>
        <pc:spChg chg="del">
          <ac:chgData name="Lionel Leston" userId="2dcbb2381612ae87" providerId="LiveId" clId="{7B4654D5-612F-48F7-956F-0655741FCC7C}" dt="2020-05-29T17:35:02.159" v="2093" actId="478"/>
          <ac:spMkLst>
            <pc:docMk/>
            <pc:sldMk cId="4068229621" sldId="261"/>
            <ac:spMk id="16" creationId="{596BB0C6-2314-45E7-94B1-00E66759011A}"/>
          </ac:spMkLst>
        </pc:spChg>
        <pc:spChg chg="del">
          <ac:chgData name="Lionel Leston" userId="2dcbb2381612ae87" providerId="LiveId" clId="{7B4654D5-612F-48F7-956F-0655741FCC7C}" dt="2020-05-29T17:34:58.440" v="2092" actId="478"/>
          <ac:spMkLst>
            <pc:docMk/>
            <pc:sldMk cId="4068229621" sldId="261"/>
            <ac:spMk id="17" creationId="{AFB0C42F-1A1E-4B70-A9F7-1B9A931A7D5D}"/>
          </ac:spMkLst>
        </pc:spChg>
        <pc:spChg chg="mod">
          <ac:chgData name="Lionel Leston" userId="2dcbb2381612ae87" providerId="LiveId" clId="{7B4654D5-612F-48F7-956F-0655741FCC7C}" dt="2020-05-29T17:30:48.602" v="1740" actId="1037"/>
          <ac:spMkLst>
            <pc:docMk/>
            <pc:sldMk cId="4068229621" sldId="261"/>
            <ac:spMk id="18" creationId="{099EA13E-5B8D-40FF-9437-AC0D112DCCBB}"/>
          </ac:spMkLst>
        </pc:spChg>
        <pc:spChg chg="mod">
          <ac:chgData name="Lionel Leston" userId="2dcbb2381612ae87" providerId="LiveId" clId="{7B4654D5-612F-48F7-956F-0655741FCC7C}" dt="2020-05-29T17:30:29.925" v="1699" actId="1038"/>
          <ac:spMkLst>
            <pc:docMk/>
            <pc:sldMk cId="4068229621" sldId="261"/>
            <ac:spMk id="19" creationId="{3B09B97F-7BC2-49EA-B6AE-B1E4E090E717}"/>
          </ac:spMkLst>
        </pc:spChg>
        <pc:spChg chg="del">
          <ac:chgData name="Lionel Leston" userId="2dcbb2381612ae87" providerId="LiveId" clId="{7B4654D5-612F-48F7-956F-0655741FCC7C}" dt="2020-05-29T17:30:53.901" v="1741" actId="478"/>
          <ac:spMkLst>
            <pc:docMk/>
            <pc:sldMk cId="4068229621" sldId="261"/>
            <ac:spMk id="20" creationId="{79ECB59A-890B-464F-B3D3-6387C4E604BA}"/>
          </ac:spMkLst>
        </pc:spChg>
        <pc:spChg chg="del">
          <ac:chgData name="Lionel Leston" userId="2dcbb2381612ae87" providerId="LiveId" clId="{7B4654D5-612F-48F7-956F-0655741FCC7C}" dt="2020-05-29T17:31:00.900" v="1742" actId="478"/>
          <ac:spMkLst>
            <pc:docMk/>
            <pc:sldMk cId="4068229621" sldId="261"/>
            <ac:spMk id="21" creationId="{4175F17C-1EBD-4FC5-AD12-425848BC345D}"/>
          </ac:spMkLst>
        </pc:spChg>
        <pc:spChg chg="mod">
          <ac:chgData name="Lionel Leston" userId="2dcbb2381612ae87" providerId="LiveId" clId="{7B4654D5-612F-48F7-956F-0655741FCC7C}" dt="2020-05-29T17:31:08.380" v="1776" actId="1038"/>
          <ac:spMkLst>
            <pc:docMk/>
            <pc:sldMk cId="4068229621" sldId="261"/>
            <ac:spMk id="22" creationId="{A4C1FFA2-2332-4DB4-ACB5-8D496EE0DF86}"/>
          </ac:spMkLst>
        </pc:spChg>
        <pc:spChg chg="mod">
          <ac:chgData name="Lionel Leston" userId="2dcbb2381612ae87" providerId="LiveId" clId="{7B4654D5-612F-48F7-956F-0655741FCC7C}" dt="2020-05-29T17:32:07.134" v="1925" actId="1037"/>
          <ac:spMkLst>
            <pc:docMk/>
            <pc:sldMk cId="4068229621" sldId="261"/>
            <ac:spMk id="23" creationId="{3A2E4849-0B34-41E2-84D2-A2F0D39170AD}"/>
          </ac:spMkLst>
        </pc:spChg>
        <pc:spChg chg="mod">
          <ac:chgData name="Lionel Leston" userId="2dcbb2381612ae87" providerId="LiveId" clId="{7B4654D5-612F-48F7-956F-0655741FCC7C}" dt="2020-05-29T17:31:23.632" v="1823" actId="1037"/>
          <ac:spMkLst>
            <pc:docMk/>
            <pc:sldMk cId="4068229621" sldId="261"/>
            <ac:spMk id="24" creationId="{6DCE4A71-A415-4322-A4F5-CCA89C577E38}"/>
          </ac:spMkLst>
        </pc:spChg>
        <pc:spChg chg="del">
          <ac:chgData name="Lionel Leston" userId="2dcbb2381612ae87" providerId="LiveId" clId="{7B4654D5-612F-48F7-956F-0655741FCC7C}" dt="2020-05-29T17:31:35.903" v="1824" actId="478"/>
          <ac:spMkLst>
            <pc:docMk/>
            <pc:sldMk cId="4068229621" sldId="261"/>
            <ac:spMk id="25" creationId="{297F506A-C89C-47E1-BFEF-04D191FD5137}"/>
          </ac:spMkLst>
        </pc:spChg>
        <pc:spChg chg="del">
          <ac:chgData name="Lionel Leston" userId="2dcbb2381612ae87" providerId="LiveId" clId="{7B4654D5-612F-48F7-956F-0655741FCC7C}" dt="2020-05-29T17:31:46.198" v="1825" actId="478"/>
          <ac:spMkLst>
            <pc:docMk/>
            <pc:sldMk cId="4068229621" sldId="261"/>
            <ac:spMk id="26" creationId="{95171A37-C046-49ED-AA7F-B7830E22C70D}"/>
          </ac:spMkLst>
        </pc:spChg>
        <pc:spChg chg="del">
          <ac:chgData name="Lionel Leston" userId="2dcbb2381612ae87" providerId="LiveId" clId="{7B4654D5-612F-48F7-956F-0655741FCC7C}" dt="2020-05-29T17:31:51.287" v="1826" actId="478"/>
          <ac:spMkLst>
            <pc:docMk/>
            <pc:sldMk cId="4068229621" sldId="261"/>
            <ac:spMk id="27" creationId="{3E464A28-3DF1-4C6D-9C20-72874F5B6AD0}"/>
          </ac:spMkLst>
        </pc:spChg>
        <pc:spChg chg="add mod">
          <ac:chgData name="Lionel Leston" userId="2dcbb2381612ae87" providerId="LiveId" clId="{7B4654D5-612F-48F7-956F-0655741FCC7C}" dt="2020-05-29T17:35:58.801" v="2166" actId="20577"/>
          <ac:spMkLst>
            <pc:docMk/>
            <pc:sldMk cId="4068229621" sldId="261"/>
            <ac:spMk id="28" creationId="{15001FE6-DEDF-4DCD-9C74-2D23799B99DF}"/>
          </ac:spMkLst>
        </pc:spChg>
        <pc:spChg chg="add mod">
          <ac:chgData name="Lionel Leston" userId="2dcbb2381612ae87" providerId="LiveId" clId="{7B4654D5-612F-48F7-956F-0655741FCC7C}" dt="2020-05-29T17:36:38.870" v="2171" actId="1076"/>
          <ac:spMkLst>
            <pc:docMk/>
            <pc:sldMk cId="4068229621" sldId="261"/>
            <ac:spMk id="29" creationId="{4AE69728-0C24-466C-9A1E-A253B4419810}"/>
          </ac:spMkLst>
        </pc:spChg>
        <pc:cxnChg chg="del">
          <ac:chgData name="Lionel Leston" userId="2dcbb2381612ae87" providerId="LiveId" clId="{7B4654D5-612F-48F7-956F-0655741FCC7C}" dt="2020-05-29T17:34:54.148" v="2091" actId="478"/>
          <ac:cxnSpMkLst>
            <pc:docMk/>
            <pc:sldMk cId="4068229621" sldId="261"/>
            <ac:cxnSpMk id="7" creationId="{97FD44FE-1384-43E8-B274-EE2B0C8F2FC1}"/>
          </ac:cxnSpMkLst>
        </pc:cxnChg>
        <pc:cxnChg chg="del">
          <ac:chgData name="Lionel Leston" userId="2dcbb2381612ae87" providerId="LiveId" clId="{7B4654D5-612F-48F7-956F-0655741FCC7C}" dt="2020-05-29T17:34:52.349" v="2090" actId="478"/>
          <ac:cxnSpMkLst>
            <pc:docMk/>
            <pc:sldMk cId="4068229621" sldId="261"/>
            <ac:cxnSpMk id="9" creationId="{6C176799-DA04-486B-B6C5-AE2C5D22D4B6}"/>
          </ac:cxnSpMkLst>
        </pc:cxnChg>
        <pc:cxnChg chg="del">
          <ac:chgData name="Lionel Leston" userId="2dcbb2381612ae87" providerId="LiveId" clId="{7B4654D5-612F-48F7-956F-0655741FCC7C}" dt="2020-05-29T17:34:50.626" v="2089" actId="478"/>
          <ac:cxnSpMkLst>
            <pc:docMk/>
            <pc:sldMk cId="4068229621" sldId="261"/>
            <ac:cxnSpMk id="10" creationId="{E25C58B4-4F7C-4D09-B952-F87AB7C60BD8}"/>
          </ac:cxnSpMkLst>
        </pc:cxnChg>
        <pc:cxnChg chg="del">
          <ac:chgData name="Lionel Leston" userId="2dcbb2381612ae87" providerId="LiveId" clId="{7B4654D5-612F-48F7-956F-0655741FCC7C}" dt="2020-05-29T17:34:49.396" v="2088" actId="478"/>
          <ac:cxnSpMkLst>
            <pc:docMk/>
            <pc:sldMk cId="4068229621" sldId="261"/>
            <ac:cxnSpMk id="11" creationId="{3415CC21-9D86-4954-B772-64245FBE2B19}"/>
          </ac:cxnSpMkLst>
        </pc:cxnChg>
        <pc:cxnChg chg="del">
          <ac:chgData name="Lionel Leston" userId="2dcbb2381612ae87" providerId="LiveId" clId="{7B4654D5-612F-48F7-956F-0655741FCC7C}" dt="2020-05-29T17:34:47.547" v="2087" actId="478"/>
          <ac:cxnSpMkLst>
            <pc:docMk/>
            <pc:sldMk cId="4068229621" sldId="261"/>
            <ac:cxnSpMk id="12" creationId="{EF5C23D1-134F-431A-B159-3B763433EA5B}"/>
          </ac:cxnSpMkLst>
        </pc:cxnChg>
      </pc:sldChg>
      <pc:sldChg chg="addSp delSp modSp new mod ord setBg">
        <pc:chgData name="Lionel Leston" userId="2dcbb2381612ae87" providerId="LiveId" clId="{7B4654D5-612F-48F7-956F-0655741FCC7C}" dt="2020-05-29T17:53:05.742" v="3232" actId="20577"/>
        <pc:sldMkLst>
          <pc:docMk/>
          <pc:sldMk cId="472297782" sldId="262"/>
        </pc:sldMkLst>
        <pc:spChg chg="mod">
          <ac:chgData name="Lionel Leston" userId="2dcbb2381612ae87" providerId="LiveId" clId="{7B4654D5-612F-48F7-956F-0655741FCC7C}" dt="2020-05-29T17:53:05.742" v="3232" actId="20577"/>
          <ac:spMkLst>
            <pc:docMk/>
            <pc:sldMk cId="472297782" sldId="262"/>
            <ac:spMk id="2" creationId="{CB3A8873-7D16-4B06-9A24-BAD88C68813E}"/>
          </ac:spMkLst>
        </pc:spChg>
        <pc:spChg chg="del">
          <ac:chgData name="Lionel Leston" userId="2dcbb2381612ae87" providerId="LiveId" clId="{7B4654D5-612F-48F7-956F-0655741FCC7C}" dt="2020-05-29T17:38:29.068" v="2209" actId="478"/>
          <ac:spMkLst>
            <pc:docMk/>
            <pc:sldMk cId="472297782" sldId="262"/>
            <ac:spMk id="3" creationId="{76BC91CB-F828-41D3-BF9D-1FE9B23B4805}"/>
          </ac:spMkLst>
        </pc:spChg>
        <pc:spChg chg="add mod">
          <ac:chgData name="Lionel Leston" userId="2dcbb2381612ae87" providerId="LiveId" clId="{7B4654D5-612F-48F7-956F-0655741FCC7C}" dt="2020-05-29T17:39:26.835" v="2220" actId="692"/>
          <ac:spMkLst>
            <pc:docMk/>
            <pc:sldMk cId="472297782" sldId="262"/>
            <ac:spMk id="5" creationId="{1A69F703-9FFF-4B9D-9A47-6E6AA7B7C76B}"/>
          </ac:spMkLst>
        </pc:spChg>
        <pc:spChg chg="add">
          <ac:chgData name="Lionel Leston" userId="2dcbb2381612ae87" providerId="LiveId" clId="{7B4654D5-612F-48F7-956F-0655741FCC7C}" dt="2020-05-29T17:38:37.142" v="2211" actId="26606"/>
          <ac:spMkLst>
            <pc:docMk/>
            <pc:sldMk cId="472297782" sldId="262"/>
            <ac:spMk id="9" creationId="{A4AC5506-6312-4701-8D3C-40187889A947}"/>
          </ac:spMkLst>
        </pc:spChg>
        <pc:picChg chg="add mod">
          <ac:chgData name="Lionel Leston" userId="2dcbb2381612ae87" providerId="LiveId" clId="{7B4654D5-612F-48F7-956F-0655741FCC7C}" dt="2020-05-29T17:38:58.033" v="2216" actId="1076"/>
          <ac:picMkLst>
            <pc:docMk/>
            <pc:sldMk cId="472297782" sldId="262"/>
            <ac:picMk id="4" creationId="{7F8DBCF2-D5A2-4972-BEF9-82131ECA932A}"/>
          </ac:picMkLst>
        </pc:picChg>
      </pc:sldChg>
      <pc:sldChg chg="modSp new mod">
        <pc:chgData name="Lionel Leston" userId="2dcbb2381612ae87" providerId="LiveId" clId="{7B4654D5-612F-48F7-956F-0655741FCC7C}" dt="2020-05-29T17:44:56.807" v="2702" actId="20577"/>
        <pc:sldMkLst>
          <pc:docMk/>
          <pc:sldMk cId="2543943526" sldId="263"/>
        </pc:sldMkLst>
        <pc:spChg chg="mod">
          <ac:chgData name="Lionel Leston" userId="2dcbb2381612ae87" providerId="LiveId" clId="{7B4654D5-612F-48F7-956F-0655741FCC7C}" dt="2020-05-29T17:41:28.887" v="2239" actId="20577"/>
          <ac:spMkLst>
            <pc:docMk/>
            <pc:sldMk cId="2543943526" sldId="263"/>
            <ac:spMk id="2" creationId="{78C0A652-3CB7-41C7-9A31-AC8998EAF40F}"/>
          </ac:spMkLst>
        </pc:spChg>
        <pc:spChg chg="mod">
          <ac:chgData name="Lionel Leston" userId="2dcbb2381612ae87" providerId="LiveId" clId="{7B4654D5-612F-48F7-956F-0655741FCC7C}" dt="2020-05-29T17:44:56.807" v="2702" actId="20577"/>
          <ac:spMkLst>
            <pc:docMk/>
            <pc:sldMk cId="2543943526" sldId="263"/>
            <ac:spMk id="3" creationId="{462F3A53-21AE-4622-A5E1-1C85346C0C92}"/>
          </ac:spMkLst>
        </pc:spChg>
      </pc:sldChg>
      <pc:sldChg chg="addSp delSp modSp new mod setBg">
        <pc:chgData name="Lionel Leston" userId="2dcbb2381612ae87" providerId="LiveId" clId="{7B4654D5-612F-48F7-956F-0655741FCC7C}" dt="2020-05-29T17:54:00.032" v="3266" actId="20577"/>
        <pc:sldMkLst>
          <pc:docMk/>
          <pc:sldMk cId="4144071801" sldId="264"/>
        </pc:sldMkLst>
        <pc:spChg chg="mod">
          <ac:chgData name="Lionel Leston" userId="2dcbb2381612ae87" providerId="LiveId" clId="{7B4654D5-612F-48F7-956F-0655741FCC7C}" dt="2020-05-29T17:54:00.032" v="3266" actId="20577"/>
          <ac:spMkLst>
            <pc:docMk/>
            <pc:sldMk cId="4144071801" sldId="264"/>
            <ac:spMk id="2" creationId="{37FF542F-75BB-4CE8-90F8-5052C6525291}"/>
          </ac:spMkLst>
        </pc:spChg>
        <pc:spChg chg="del">
          <ac:chgData name="Lionel Leston" userId="2dcbb2381612ae87" providerId="LiveId" clId="{7B4654D5-612F-48F7-956F-0655741FCC7C}" dt="2020-05-29T17:47:37.776" v="2817" actId="478"/>
          <ac:spMkLst>
            <pc:docMk/>
            <pc:sldMk cId="4144071801" sldId="264"/>
            <ac:spMk id="3" creationId="{09B11123-ED00-4CC1-AB5F-D77DC802BA42}"/>
          </ac:spMkLst>
        </pc:spChg>
        <pc:spChg chg="add">
          <ac:chgData name="Lionel Leston" userId="2dcbb2381612ae87" providerId="LiveId" clId="{7B4654D5-612F-48F7-956F-0655741FCC7C}" dt="2020-05-29T17:48:05.237" v="2879" actId="26606"/>
          <ac:spMkLst>
            <pc:docMk/>
            <pc:sldMk cId="4144071801" sldId="264"/>
            <ac:spMk id="9" creationId="{16C5FA50-8D52-4617-AF91-5C7B1C8352F1}"/>
          </ac:spMkLst>
        </pc:spChg>
        <pc:spChg chg="add">
          <ac:chgData name="Lionel Leston" userId="2dcbb2381612ae87" providerId="LiveId" clId="{7B4654D5-612F-48F7-956F-0655741FCC7C}" dt="2020-05-29T17:48:05.237" v="2879" actId="26606"/>
          <ac:spMkLst>
            <pc:docMk/>
            <pc:sldMk cId="4144071801" sldId="264"/>
            <ac:spMk id="11" creationId="{E223798C-12AD-4B0C-A50C-D676347D67CF}"/>
          </ac:spMkLst>
        </pc:spChg>
        <pc:picChg chg="add mod ord">
          <ac:chgData name="Lionel Leston" userId="2dcbb2381612ae87" providerId="LiveId" clId="{7B4654D5-612F-48F7-956F-0655741FCC7C}" dt="2020-05-29T17:48:05.237" v="2879" actId="26606"/>
          <ac:picMkLst>
            <pc:docMk/>
            <pc:sldMk cId="4144071801" sldId="264"/>
            <ac:picMk id="4" creationId="{2D2CA982-0A3C-4C00-AEDC-BA9FB014F21F}"/>
          </ac:picMkLst>
        </pc:picChg>
      </pc:sldChg>
      <pc:sldChg chg="addSp delSp modSp new mod setBg">
        <pc:chgData name="Lionel Leston" userId="2dcbb2381612ae87" providerId="LiveId" clId="{7B4654D5-612F-48F7-956F-0655741FCC7C}" dt="2020-05-29T17:47:15.361" v="2815" actId="26606"/>
        <pc:sldMkLst>
          <pc:docMk/>
          <pc:sldMk cId="634016213" sldId="265"/>
        </pc:sldMkLst>
        <pc:spChg chg="mod">
          <ac:chgData name="Lionel Leston" userId="2dcbb2381612ae87" providerId="LiveId" clId="{7B4654D5-612F-48F7-956F-0655741FCC7C}" dt="2020-05-29T17:47:15.361" v="2815" actId="26606"/>
          <ac:spMkLst>
            <pc:docMk/>
            <pc:sldMk cId="634016213" sldId="265"/>
            <ac:spMk id="2" creationId="{73120A52-D89F-4F65-A193-5F2E73730EF8}"/>
          </ac:spMkLst>
        </pc:spChg>
        <pc:spChg chg="del">
          <ac:chgData name="Lionel Leston" userId="2dcbb2381612ae87" providerId="LiveId" clId="{7B4654D5-612F-48F7-956F-0655741FCC7C}" dt="2020-05-29T17:47:15.361" v="2815" actId="26606"/>
          <ac:spMkLst>
            <pc:docMk/>
            <pc:sldMk cId="634016213" sldId="265"/>
            <ac:spMk id="3" creationId="{97F8D39F-9F4D-47C6-89DA-8ED93D020E58}"/>
          </ac:spMkLst>
        </pc:spChg>
        <pc:spChg chg="add">
          <ac:chgData name="Lionel Leston" userId="2dcbb2381612ae87" providerId="LiveId" clId="{7B4654D5-612F-48F7-956F-0655741FCC7C}" dt="2020-05-29T17:47:15.361" v="2815" actId="26606"/>
          <ac:spMkLst>
            <pc:docMk/>
            <pc:sldMk cId="634016213" sldId="265"/>
            <ac:spMk id="9" creationId="{16C5FA50-8D52-4617-AF91-5C7B1C8352F1}"/>
          </ac:spMkLst>
        </pc:spChg>
        <pc:spChg chg="add">
          <ac:chgData name="Lionel Leston" userId="2dcbb2381612ae87" providerId="LiveId" clId="{7B4654D5-612F-48F7-956F-0655741FCC7C}" dt="2020-05-29T17:47:15.361" v="2815" actId="26606"/>
          <ac:spMkLst>
            <pc:docMk/>
            <pc:sldMk cId="634016213" sldId="265"/>
            <ac:spMk id="11" creationId="{E223798C-12AD-4B0C-A50C-D676347D67CF}"/>
          </ac:spMkLst>
        </pc:spChg>
        <pc:picChg chg="add mod">
          <ac:chgData name="Lionel Leston" userId="2dcbb2381612ae87" providerId="LiveId" clId="{7B4654D5-612F-48F7-956F-0655741FCC7C}" dt="2020-05-29T17:47:15.361" v="2815" actId="26606"/>
          <ac:picMkLst>
            <pc:docMk/>
            <pc:sldMk cId="634016213" sldId="265"/>
            <ac:picMk id="4" creationId="{86A3DF85-04D3-42B8-97F7-E8FB6E89DAF0}"/>
          </ac:picMkLst>
        </pc:picChg>
      </pc:sldChg>
      <pc:sldChg chg="addSp delSp modSp new mod setBg">
        <pc:chgData name="Lionel Leston" userId="2dcbb2381612ae87" providerId="LiveId" clId="{7B4654D5-612F-48F7-956F-0655741FCC7C}" dt="2020-05-29T17:50:05.401" v="3049" actId="26606"/>
        <pc:sldMkLst>
          <pc:docMk/>
          <pc:sldMk cId="3824467957" sldId="266"/>
        </pc:sldMkLst>
        <pc:spChg chg="mod">
          <ac:chgData name="Lionel Leston" userId="2dcbb2381612ae87" providerId="LiveId" clId="{7B4654D5-612F-48F7-956F-0655741FCC7C}" dt="2020-05-29T17:50:05.401" v="3049" actId="26606"/>
          <ac:spMkLst>
            <pc:docMk/>
            <pc:sldMk cId="3824467957" sldId="266"/>
            <ac:spMk id="2" creationId="{6C4EE32E-6E8D-4D4D-8E81-9F7A711C949C}"/>
          </ac:spMkLst>
        </pc:spChg>
        <pc:spChg chg="del">
          <ac:chgData name="Lionel Leston" userId="2dcbb2381612ae87" providerId="LiveId" clId="{7B4654D5-612F-48F7-956F-0655741FCC7C}" dt="2020-05-29T17:50:01.210" v="3048"/>
          <ac:spMkLst>
            <pc:docMk/>
            <pc:sldMk cId="3824467957" sldId="266"/>
            <ac:spMk id="3" creationId="{642B717C-3D1E-4669-97D8-1BA09E8CBB62}"/>
          </ac:spMkLst>
        </pc:spChg>
        <pc:spChg chg="add">
          <ac:chgData name="Lionel Leston" userId="2dcbb2381612ae87" providerId="LiveId" clId="{7B4654D5-612F-48F7-956F-0655741FCC7C}" dt="2020-05-29T17:50:05.401" v="3049" actId="26606"/>
          <ac:spMkLst>
            <pc:docMk/>
            <pc:sldMk cId="3824467957" sldId="266"/>
            <ac:spMk id="9" creationId="{16C5FA50-8D52-4617-AF91-5C7B1C8352F1}"/>
          </ac:spMkLst>
        </pc:spChg>
        <pc:spChg chg="add">
          <ac:chgData name="Lionel Leston" userId="2dcbb2381612ae87" providerId="LiveId" clId="{7B4654D5-612F-48F7-956F-0655741FCC7C}" dt="2020-05-29T17:50:05.401" v="3049" actId="26606"/>
          <ac:spMkLst>
            <pc:docMk/>
            <pc:sldMk cId="3824467957" sldId="266"/>
            <ac:spMk id="11" creationId="{E223798C-12AD-4B0C-A50C-D676347D67CF}"/>
          </ac:spMkLst>
        </pc:spChg>
        <pc:picChg chg="add mod">
          <ac:chgData name="Lionel Leston" userId="2dcbb2381612ae87" providerId="LiveId" clId="{7B4654D5-612F-48F7-956F-0655741FCC7C}" dt="2020-05-29T17:50:05.401" v="3049" actId="26606"/>
          <ac:picMkLst>
            <pc:docMk/>
            <pc:sldMk cId="3824467957" sldId="266"/>
            <ac:picMk id="4" creationId="{8BA37A76-5D72-4F3A-BA4B-D742DD4C98C1}"/>
          </ac:picMkLst>
        </pc:picChg>
      </pc:sldChg>
      <pc:sldChg chg="addSp delSp modSp new mod setBg">
        <pc:chgData name="Lionel Leston" userId="2dcbb2381612ae87" providerId="LiveId" clId="{7B4654D5-612F-48F7-956F-0655741FCC7C}" dt="2020-05-29T17:52:56.321" v="3199" actId="27614"/>
        <pc:sldMkLst>
          <pc:docMk/>
          <pc:sldMk cId="152044251" sldId="267"/>
        </pc:sldMkLst>
        <pc:spChg chg="mod">
          <ac:chgData name="Lionel Leston" userId="2dcbb2381612ae87" providerId="LiveId" clId="{7B4654D5-612F-48F7-956F-0655741FCC7C}" dt="2020-05-29T17:52:29.021" v="3194" actId="26606"/>
          <ac:spMkLst>
            <pc:docMk/>
            <pc:sldMk cId="152044251" sldId="267"/>
            <ac:spMk id="2" creationId="{A29A11F2-D991-452A-B320-8D975C6FD510}"/>
          </ac:spMkLst>
        </pc:spChg>
        <pc:spChg chg="del">
          <ac:chgData name="Lionel Leston" userId="2dcbb2381612ae87" providerId="LiveId" clId="{7B4654D5-612F-48F7-956F-0655741FCC7C}" dt="2020-05-29T17:52:19.592" v="3193"/>
          <ac:spMkLst>
            <pc:docMk/>
            <pc:sldMk cId="152044251" sldId="267"/>
            <ac:spMk id="3" creationId="{79405664-BA9C-48F6-9465-4F2E9E24819B}"/>
          </ac:spMkLst>
        </pc:spChg>
        <pc:spChg chg="add">
          <ac:chgData name="Lionel Leston" userId="2dcbb2381612ae87" providerId="LiveId" clId="{7B4654D5-612F-48F7-956F-0655741FCC7C}" dt="2020-05-29T17:52:29.021" v="3194" actId="26606"/>
          <ac:spMkLst>
            <pc:docMk/>
            <pc:sldMk cId="152044251" sldId="267"/>
            <ac:spMk id="9" creationId="{16C5FA50-8D52-4617-AF91-5C7B1C8352F1}"/>
          </ac:spMkLst>
        </pc:spChg>
        <pc:spChg chg="add">
          <ac:chgData name="Lionel Leston" userId="2dcbb2381612ae87" providerId="LiveId" clId="{7B4654D5-612F-48F7-956F-0655741FCC7C}" dt="2020-05-29T17:52:29.021" v="3194" actId="26606"/>
          <ac:spMkLst>
            <pc:docMk/>
            <pc:sldMk cId="152044251" sldId="267"/>
            <ac:spMk id="11" creationId="{E223798C-12AD-4B0C-A50C-D676347D67CF}"/>
          </ac:spMkLst>
        </pc:spChg>
        <pc:picChg chg="add mod">
          <ac:chgData name="Lionel Leston" userId="2dcbb2381612ae87" providerId="LiveId" clId="{7B4654D5-612F-48F7-956F-0655741FCC7C}" dt="2020-05-29T17:52:56.321" v="3199" actId="27614"/>
          <ac:picMkLst>
            <pc:docMk/>
            <pc:sldMk cId="152044251" sldId="267"/>
            <ac:picMk id="4" creationId="{8E322723-78B7-415C-ABD7-FD663ADEAFE2}"/>
          </ac:picMkLst>
        </pc:picChg>
      </pc:sldChg>
      <pc:sldChg chg="addSp delSp modSp new mod setBg">
        <pc:chgData name="Lionel Leston" userId="2dcbb2381612ae87" providerId="LiveId" clId="{7B4654D5-612F-48F7-956F-0655741FCC7C}" dt="2020-05-29T17:56:09.815" v="3427" actId="26606"/>
        <pc:sldMkLst>
          <pc:docMk/>
          <pc:sldMk cId="1989997130" sldId="268"/>
        </pc:sldMkLst>
        <pc:spChg chg="mod">
          <ac:chgData name="Lionel Leston" userId="2dcbb2381612ae87" providerId="LiveId" clId="{7B4654D5-612F-48F7-956F-0655741FCC7C}" dt="2020-05-29T17:56:09.815" v="3427" actId="26606"/>
          <ac:spMkLst>
            <pc:docMk/>
            <pc:sldMk cId="1989997130" sldId="268"/>
            <ac:spMk id="2" creationId="{40BBAE84-0058-43FE-B56B-125A8A5A2F25}"/>
          </ac:spMkLst>
        </pc:spChg>
        <pc:spChg chg="del">
          <ac:chgData name="Lionel Leston" userId="2dcbb2381612ae87" providerId="LiveId" clId="{7B4654D5-612F-48F7-956F-0655741FCC7C}" dt="2020-05-29T17:56:03.595" v="3426"/>
          <ac:spMkLst>
            <pc:docMk/>
            <pc:sldMk cId="1989997130" sldId="268"/>
            <ac:spMk id="3" creationId="{057DE939-4443-4FA4-816B-889F9FEEE876}"/>
          </ac:spMkLst>
        </pc:spChg>
        <pc:spChg chg="add">
          <ac:chgData name="Lionel Leston" userId="2dcbb2381612ae87" providerId="LiveId" clId="{7B4654D5-612F-48F7-956F-0655741FCC7C}" dt="2020-05-29T17:56:09.815" v="3427" actId="26606"/>
          <ac:spMkLst>
            <pc:docMk/>
            <pc:sldMk cId="1989997130" sldId="268"/>
            <ac:spMk id="9" creationId="{16C5FA50-8D52-4617-AF91-5C7B1C8352F1}"/>
          </ac:spMkLst>
        </pc:spChg>
        <pc:spChg chg="add">
          <ac:chgData name="Lionel Leston" userId="2dcbb2381612ae87" providerId="LiveId" clId="{7B4654D5-612F-48F7-956F-0655741FCC7C}" dt="2020-05-29T17:56:09.815" v="3427" actId="26606"/>
          <ac:spMkLst>
            <pc:docMk/>
            <pc:sldMk cId="1989997130" sldId="268"/>
            <ac:spMk id="11" creationId="{E223798C-12AD-4B0C-A50C-D676347D67CF}"/>
          </ac:spMkLst>
        </pc:spChg>
        <pc:picChg chg="add mod">
          <ac:chgData name="Lionel Leston" userId="2dcbb2381612ae87" providerId="LiveId" clId="{7B4654D5-612F-48F7-956F-0655741FCC7C}" dt="2020-05-29T17:56:09.815" v="3427" actId="26606"/>
          <ac:picMkLst>
            <pc:docMk/>
            <pc:sldMk cId="1989997130" sldId="268"/>
            <ac:picMk id="4" creationId="{769F68D2-A727-4B62-BDEB-C4576750CD1D}"/>
          </ac:picMkLst>
        </pc:picChg>
      </pc:sldChg>
      <pc:sldChg chg="addSp delSp modSp new mod setBg">
        <pc:chgData name="Lionel Leston" userId="2dcbb2381612ae87" providerId="LiveId" clId="{7B4654D5-612F-48F7-956F-0655741FCC7C}" dt="2020-05-29T17:58:26.447" v="3566" actId="20577"/>
        <pc:sldMkLst>
          <pc:docMk/>
          <pc:sldMk cId="497804687" sldId="269"/>
        </pc:sldMkLst>
        <pc:spChg chg="mod">
          <ac:chgData name="Lionel Leston" userId="2dcbb2381612ae87" providerId="LiveId" clId="{7B4654D5-612F-48F7-956F-0655741FCC7C}" dt="2020-05-29T17:58:26.447" v="3566" actId="20577"/>
          <ac:spMkLst>
            <pc:docMk/>
            <pc:sldMk cId="497804687" sldId="269"/>
            <ac:spMk id="2" creationId="{1905C0F1-92A0-42AD-A62E-B5F6E266D6EA}"/>
          </ac:spMkLst>
        </pc:spChg>
        <pc:spChg chg="del">
          <ac:chgData name="Lionel Leston" userId="2dcbb2381612ae87" providerId="LiveId" clId="{7B4654D5-612F-48F7-956F-0655741FCC7C}" dt="2020-05-29T17:57:00.611" v="3429"/>
          <ac:spMkLst>
            <pc:docMk/>
            <pc:sldMk cId="497804687" sldId="269"/>
            <ac:spMk id="3" creationId="{21B41D18-6667-41B0-9376-36CAF3ED12EC}"/>
          </ac:spMkLst>
        </pc:spChg>
        <pc:spChg chg="add">
          <ac:chgData name="Lionel Leston" userId="2dcbb2381612ae87" providerId="LiveId" clId="{7B4654D5-612F-48F7-956F-0655741FCC7C}" dt="2020-05-29T17:57:44.995" v="3513" actId="26606"/>
          <ac:spMkLst>
            <pc:docMk/>
            <pc:sldMk cId="497804687" sldId="269"/>
            <ac:spMk id="9" creationId="{16C5FA50-8D52-4617-AF91-5C7B1C8352F1}"/>
          </ac:spMkLst>
        </pc:spChg>
        <pc:spChg chg="add">
          <ac:chgData name="Lionel Leston" userId="2dcbb2381612ae87" providerId="LiveId" clId="{7B4654D5-612F-48F7-956F-0655741FCC7C}" dt="2020-05-29T17:57:44.995" v="3513" actId="26606"/>
          <ac:spMkLst>
            <pc:docMk/>
            <pc:sldMk cId="497804687" sldId="269"/>
            <ac:spMk id="11" creationId="{E223798C-12AD-4B0C-A50C-D676347D67CF}"/>
          </ac:spMkLst>
        </pc:spChg>
        <pc:picChg chg="add mod">
          <ac:chgData name="Lionel Leston" userId="2dcbb2381612ae87" providerId="LiveId" clId="{7B4654D5-612F-48F7-956F-0655741FCC7C}" dt="2020-05-29T17:57:44.995" v="3513" actId="26606"/>
          <ac:picMkLst>
            <pc:docMk/>
            <pc:sldMk cId="497804687" sldId="269"/>
            <ac:picMk id="4" creationId="{2B4FAF82-1436-4D71-B047-FDA0DA47FF07}"/>
          </ac:picMkLst>
        </pc:picChg>
      </pc:sldChg>
      <pc:sldChg chg="modSp add mod">
        <pc:chgData name="Lionel Leston" userId="2dcbb2381612ae87" providerId="LiveId" clId="{7B4654D5-612F-48F7-956F-0655741FCC7C}" dt="2020-05-29T18:00:32.375" v="3896" actId="14100"/>
        <pc:sldMkLst>
          <pc:docMk/>
          <pc:sldMk cId="4174949769" sldId="270"/>
        </pc:sldMkLst>
        <pc:spChg chg="mod">
          <ac:chgData name="Lionel Leston" userId="2dcbb2381612ae87" providerId="LiveId" clId="{7B4654D5-612F-48F7-956F-0655741FCC7C}" dt="2020-05-29T18:00:32.375" v="3896" actId="14100"/>
          <ac:spMkLst>
            <pc:docMk/>
            <pc:sldMk cId="4174949769" sldId="270"/>
            <ac:spMk id="2" creationId="{1905C0F1-92A0-42AD-A62E-B5F6E266D6EA}"/>
          </ac:spMkLst>
        </pc:spChg>
      </pc:sldChg>
      <pc:sldChg chg="addSp delSp modSp add mod">
        <pc:chgData name="Lionel Leston" userId="2dcbb2381612ae87" providerId="LiveId" clId="{7B4654D5-612F-48F7-956F-0655741FCC7C}" dt="2020-05-29T18:04:36.024" v="4282" actId="20577"/>
        <pc:sldMkLst>
          <pc:docMk/>
          <pc:sldMk cId="767315046" sldId="271"/>
        </pc:sldMkLst>
        <pc:spChg chg="mod">
          <ac:chgData name="Lionel Leston" userId="2dcbb2381612ae87" providerId="LiveId" clId="{7B4654D5-612F-48F7-956F-0655741FCC7C}" dt="2020-05-29T18:04:36.024" v="4282" actId="20577"/>
          <ac:spMkLst>
            <pc:docMk/>
            <pc:sldMk cId="767315046" sldId="271"/>
            <ac:spMk id="2" creationId="{1905C0F1-92A0-42AD-A62E-B5F6E266D6EA}"/>
          </ac:spMkLst>
        </pc:spChg>
        <pc:spChg chg="add del mod">
          <ac:chgData name="Lionel Leston" userId="2dcbb2381612ae87" providerId="LiveId" clId="{7B4654D5-612F-48F7-956F-0655741FCC7C}" dt="2020-05-29T18:01:31.354" v="3899"/>
          <ac:spMkLst>
            <pc:docMk/>
            <pc:sldMk cId="767315046" sldId="271"/>
            <ac:spMk id="5" creationId="{69225EA2-D2E7-4438-909F-CD90E10B7E0B}"/>
          </ac:spMkLst>
        </pc:spChg>
        <pc:spChg chg="del">
          <ac:chgData name="Lionel Leston" userId="2dcbb2381612ae87" providerId="LiveId" clId="{7B4654D5-612F-48F7-956F-0655741FCC7C}" dt="2020-05-29T18:01:34.905" v="3900" actId="26606"/>
          <ac:spMkLst>
            <pc:docMk/>
            <pc:sldMk cId="767315046" sldId="271"/>
            <ac:spMk id="9" creationId="{16C5FA50-8D52-4617-AF91-5C7B1C8352F1}"/>
          </ac:spMkLst>
        </pc:spChg>
        <pc:spChg chg="del">
          <ac:chgData name="Lionel Leston" userId="2dcbb2381612ae87" providerId="LiveId" clId="{7B4654D5-612F-48F7-956F-0655741FCC7C}" dt="2020-05-29T18:01:34.905" v="3900" actId="26606"/>
          <ac:spMkLst>
            <pc:docMk/>
            <pc:sldMk cId="767315046" sldId="271"/>
            <ac:spMk id="11" creationId="{E223798C-12AD-4B0C-A50C-D676347D67CF}"/>
          </ac:spMkLst>
        </pc:spChg>
        <pc:spChg chg="add">
          <ac:chgData name="Lionel Leston" userId="2dcbb2381612ae87" providerId="LiveId" clId="{7B4654D5-612F-48F7-956F-0655741FCC7C}" dt="2020-05-29T18:01:34.905" v="3900" actId="26606"/>
          <ac:spMkLst>
            <pc:docMk/>
            <pc:sldMk cId="767315046" sldId="271"/>
            <ac:spMk id="16" creationId="{16C5FA50-8D52-4617-AF91-5C7B1C8352F1}"/>
          </ac:spMkLst>
        </pc:spChg>
        <pc:spChg chg="add">
          <ac:chgData name="Lionel Leston" userId="2dcbb2381612ae87" providerId="LiveId" clId="{7B4654D5-612F-48F7-956F-0655741FCC7C}" dt="2020-05-29T18:01:34.905" v="3900" actId="26606"/>
          <ac:spMkLst>
            <pc:docMk/>
            <pc:sldMk cId="767315046" sldId="271"/>
            <ac:spMk id="18" creationId="{E223798C-12AD-4B0C-A50C-D676347D67CF}"/>
          </ac:spMkLst>
        </pc:spChg>
        <pc:picChg chg="del">
          <ac:chgData name="Lionel Leston" userId="2dcbb2381612ae87" providerId="LiveId" clId="{7B4654D5-612F-48F7-956F-0655741FCC7C}" dt="2020-05-29T18:01:27.237" v="3898" actId="478"/>
          <ac:picMkLst>
            <pc:docMk/>
            <pc:sldMk cId="767315046" sldId="271"/>
            <ac:picMk id="4" creationId="{2B4FAF82-1436-4D71-B047-FDA0DA47FF07}"/>
          </ac:picMkLst>
        </pc:picChg>
        <pc:picChg chg="add mod">
          <ac:chgData name="Lionel Leston" userId="2dcbb2381612ae87" providerId="LiveId" clId="{7B4654D5-612F-48F7-956F-0655741FCC7C}" dt="2020-05-29T18:01:34.905" v="3900" actId="26606"/>
          <ac:picMkLst>
            <pc:docMk/>
            <pc:sldMk cId="767315046" sldId="271"/>
            <ac:picMk id="6" creationId="{B71D525B-FCE7-44BA-889D-F58EF0147839}"/>
          </ac:picMkLst>
        </pc:picChg>
      </pc:sldChg>
      <pc:sldChg chg="addSp delSp modSp new mod setBg">
        <pc:chgData name="Lionel Leston" userId="2dcbb2381612ae87" providerId="LiveId" clId="{7B4654D5-612F-48F7-956F-0655741FCC7C}" dt="2020-05-29T18:07:31.217" v="4402" actId="692"/>
        <pc:sldMkLst>
          <pc:docMk/>
          <pc:sldMk cId="2765501263" sldId="272"/>
        </pc:sldMkLst>
        <pc:spChg chg="mod">
          <ac:chgData name="Lionel Leston" userId="2dcbb2381612ae87" providerId="LiveId" clId="{7B4654D5-612F-48F7-956F-0655741FCC7C}" dt="2020-05-29T18:07:01.087" v="4398" actId="14100"/>
          <ac:spMkLst>
            <pc:docMk/>
            <pc:sldMk cId="2765501263" sldId="272"/>
            <ac:spMk id="2" creationId="{4A0E524A-6C53-4C0A-9A3C-B8367A34A27A}"/>
          </ac:spMkLst>
        </pc:spChg>
        <pc:spChg chg="del">
          <ac:chgData name="Lionel Leston" userId="2dcbb2381612ae87" providerId="LiveId" clId="{7B4654D5-612F-48F7-956F-0655741FCC7C}" dt="2020-05-29T18:05:54.191" v="4390"/>
          <ac:spMkLst>
            <pc:docMk/>
            <pc:sldMk cId="2765501263" sldId="272"/>
            <ac:spMk id="3" creationId="{1247AD22-9456-4266-B7C3-9421A0114645}"/>
          </ac:spMkLst>
        </pc:spChg>
        <pc:spChg chg="add mod">
          <ac:chgData name="Lionel Leston" userId="2dcbb2381612ae87" providerId="LiveId" clId="{7B4654D5-612F-48F7-956F-0655741FCC7C}" dt="2020-05-29T18:07:31.217" v="4402" actId="692"/>
          <ac:spMkLst>
            <pc:docMk/>
            <pc:sldMk cId="2765501263" sldId="272"/>
            <ac:spMk id="5" creationId="{AFEE44F5-D7D3-4B1A-B4F9-92A26F392249}"/>
          </ac:spMkLst>
        </pc:spChg>
        <pc:spChg chg="add del">
          <ac:chgData name="Lionel Leston" userId="2dcbb2381612ae87" providerId="LiveId" clId="{7B4654D5-612F-48F7-956F-0655741FCC7C}" dt="2020-05-29T18:06:46.405" v="4396" actId="26606"/>
          <ac:spMkLst>
            <pc:docMk/>
            <pc:sldMk cId="2765501263" sldId="272"/>
            <ac:spMk id="9" creationId="{16C5FA50-8D52-4617-AF91-5C7B1C8352F1}"/>
          </ac:spMkLst>
        </pc:spChg>
        <pc:spChg chg="add del">
          <ac:chgData name="Lionel Leston" userId="2dcbb2381612ae87" providerId="LiveId" clId="{7B4654D5-612F-48F7-956F-0655741FCC7C}" dt="2020-05-29T18:06:46.405" v="4396" actId="26606"/>
          <ac:spMkLst>
            <pc:docMk/>
            <pc:sldMk cId="2765501263" sldId="272"/>
            <ac:spMk id="11" creationId="{E223798C-12AD-4B0C-A50C-D676347D67CF}"/>
          </ac:spMkLst>
        </pc:spChg>
        <pc:spChg chg="add del">
          <ac:chgData name="Lionel Leston" userId="2dcbb2381612ae87" providerId="LiveId" clId="{7B4654D5-612F-48F7-956F-0655741FCC7C}" dt="2020-05-29T18:06:54.639" v="4397" actId="478"/>
          <ac:spMkLst>
            <pc:docMk/>
            <pc:sldMk cId="2765501263" sldId="272"/>
            <ac:spMk id="15" creationId="{D3909001-3BCF-4EDA-94B4-1CDAAAB3876E}"/>
          </ac:spMkLst>
        </pc:spChg>
        <pc:spChg chg="add del">
          <ac:chgData name="Lionel Leston" userId="2dcbb2381612ae87" providerId="LiveId" clId="{7B4654D5-612F-48F7-956F-0655741FCC7C}" dt="2020-05-29T18:06:46.390" v="4395" actId="26606"/>
          <ac:spMkLst>
            <pc:docMk/>
            <pc:sldMk cId="2765501263" sldId="272"/>
            <ac:spMk id="16" creationId="{16C5FA50-8D52-4617-AF91-5C7B1C8352F1}"/>
          </ac:spMkLst>
        </pc:spChg>
        <pc:spChg chg="add del">
          <ac:chgData name="Lionel Leston" userId="2dcbb2381612ae87" providerId="LiveId" clId="{7B4654D5-612F-48F7-956F-0655741FCC7C}" dt="2020-05-29T18:06:46.390" v="4395" actId="26606"/>
          <ac:spMkLst>
            <pc:docMk/>
            <pc:sldMk cId="2765501263" sldId="272"/>
            <ac:spMk id="18" creationId="{E223798C-12AD-4B0C-A50C-D676347D67CF}"/>
          </ac:spMkLst>
        </pc:spChg>
        <pc:spChg chg="add">
          <ac:chgData name="Lionel Leston" userId="2dcbb2381612ae87" providerId="LiveId" clId="{7B4654D5-612F-48F7-956F-0655741FCC7C}" dt="2020-05-29T18:06:46.405" v="4396" actId="26606"/>
          <ac:spMkLst>
            <pc:docMk/>
            <pc:sldMk cId="2765501263" sldId="272"/>
            <ac:spMk id="20" creationId="{07A0C51E-5464-4470-855E-CA530A59BF98}"/>
          </ac:spMkLst>
        </pc:spChg>
        <pc:spChg chg="add">
          <ac:chgData name="Lionel Leston" userId="2dcbb2381612ae87" providerId="LiveId" clId="{7B4654D5-612F-48F7-956F-0655741FCC7C}" dt="2020-05-29T18:06:46.405" v="4396" actId="26606"/>
          <ac:spMkLst>
            <pc:docMk/>
            <pc:sldMk cId="2765501263" sldId="272"/>
            <ac:spMk id="21" creationId="{5AAE9118-0436-4488-AC4A-C14DF6A7B6B1}"/>
          </ac:spMkLst>
        </pc:spChg>
        <pc:picChg chg="add mod">
          <ac:chgData name="Lionel Leston" userId="2dcbb2381612ae87" providerId="LiveId" clId="{7B4654D5-612F-48F7-956F-0655741FCC7C}" dt="2020-05-29T18:06:46.405" v="4396" actId="26606"/>
          <ac:picMkLst>
            <pc:docMk/>
            <pc:sldMk cId="2765501263" sldId="272"/>
            <ac:picMk id="4" creationId="{27B765F8-6895-4093-86B3-9FBC74668E56}"/>
          </ac:picMkLst>
        </pc:picChg>
      </pc:sldChg>
      <pc:sldChg chg="addSp delSp modSp new mod setBg">
        <pc:chgData name="Lionel Leston" userId="2dcbb2381612ae87" providerId="LiveId" clId="{7B4654D5-612F-48F7-956F-0655741FCC7C}" dt="2020-05-29T18:08:26.978" v="4426" actId="26606"/>
        <pc:sldMkLst>
          <pc:docMk/>
          <pc:sldMk cId="2648916304" sldId="273"/>
        </pc:sldMkLst>
        <pc:spChg chg="mod">
          <ac:chgData name="Lionel Leston" userId="2dcbb2381612ae87" providerId="LiveId" clId="{7B4654D5-612F-48F7-956F-0655741FCC7C}" dt="2020-05-29T18:08:26.978" v="4426" actId="26606"/>
          <ac:spMkLst>
            <pc:docMk/>
            <pc:sldMk cId="2648916304" sldId="273"/>
            <ac:spMk id="2" creationId="{132AF537-6BEF-4089-B84F-E0711375279A}"/>
          </ac:spMkLst>
        </pc:spChg>
        <pc:spChg chg="del">
          <ac:chgData name="Lionel Leston" userId="2dcbb2381612ae87" providerId="LiveId" clId="{7B4654D5-612F-48F7-956F-0655741FCC7C}" dt="2020-05-29T18:08:23.158" v="4425"/>
          <ac:spMkLst>
            <pc:docMk/>
            <pc:sldMk cId="2648916304" sldId="273"/>
            <ac:spMk id="3" creationId="{39B25F1B-15E6-4B6E-9FBF-67B21C23C806}"/>
          </ac:spMkLst>
        </pc:spChg>
        <pc:spChg chg="add">
          <ac:chgData name="Lionel Leston" userId="2dcbb2381612ae87" providerId="LiveId" clId="{7B4654D5-612F-48F7-956F-0655741FCC7C}" dt="2020-05-29T18:08:26.978" v="4426" actId="26606"/>
          <ac:spMkLst>
            <pc:docMk/>
            <pc:sldMk cId="2648916304" sldId="273"/>
            <ac:spMk id="9" creationId="{16C5FA50-8D52-4617-AF91-5C7B1C8352F1}"/>
          </ac:spMkLst>
        </pc:spChg>
        <pc:spChg chg="add">
          <ac:chgData name="Lionel Leston" userId="2dcbb2381612ae87" providerId="LiveId" clId="{7B4654D5-612F-48F7-956F-0655741FCC7C}" dt="2020-05-29T18:08:26.978" v="4426" actId="26606"/>
          <ac:spMkLst>
            <pc:docMk/>
            <pc:sldMk cId="2648916304" sldId="273"/>
            <ac:spMk id="11" creationId="{E223798C-12AD-4B0C-A50C-D676347D67CF}"/>
          </ac:spMkLst>
        </pc:spChg>
        <pc:picChg chg="add mod">
          <ac:chgData name="Lionel Leston" userId="2dcbb2381612ae87" providerId="LiveId" clId="{7B4654D5-612F-48F7-956F-0655741FCC7C}" dt="2020-05-29T18:08:26.978" v="4426" actId="26606"/>
          <ac:picMkLst>
            <pc:docMk/>
            <pc:sldMk cId="2648916304" sldId="273"/>
            <ac:picMk id="4" creationId="{E4A897B2-BB42-4C86-A1EB-55BE97919525}"/>
          </ac:picMkLst>
        </pc:picChg>
      </pc:sldChg>
      <pc:sldChg chg="addSp delSp modSp new mod setBg">
        <pc:chgData name="Lionel Leston" userId="2dcbb2381612ae87" providerId="LiveId" clId="{7B4654D5-612F-48F7-956F-0655741FCC7C}" dt="2020-05-29T18:09:25.378" v="4448" actId="26606"/>
        <pc:sldMkLst>
          <pc:docMk/>
          <pc:sldMk cId="2906167297" sldId="274"/>
        </pc:sldMkLst>
        <pc:spChg chg="mod">
          <ac:chgData name="Lionel Leston" userId="2dcbb2381612ae87" providerId="LiveId" clId="{7B4654D5-612F-48F7-956F-0655741FCC7C}" dt="2020-05-29T18:09:25.378" v="4448" actId="26606"/>
          <ac:spMkLst>
            <pc:docMk/>
            <pc:sldMk cId="2906167297" sldId="274"/>
            <ac:spMk id="2" creationId="{95C218EF-C131-4E37-8CB8-CEB68B34D28C}"/>
          </ac:spMkLst>
        </pc:spChg>
        <pc:spChg chg="del">
          <ac:chgData name="Lionel Leston" userId="2dcbb2381612ae87" providerId="LiveId" clId="{7B4654D5-612F-48F7-956F-0655741FCC7C}" dt="2020-05-29T18:09:22.671" v="4447"/>
          <ac:spMkLst>
            <pc:docMk/>
            <pc:sldMk cId="2906167297" sldId="274"/>
            <ac:spMk id="3" creationId="{72684927-EA6D-4CB7-9950-C7E7A70709C6}"/>
          </ac:spMkLst>
        </pc:spChg>
        <pc:spChg chg="add">
          <ac:chgData name="Lionel Leston" userId="2dcbb2381612ae87" providerId="LiveId" clId="{7B4654D5-612F-48F7-956F-0655741FCC7C}" dt="2020-05-29T18:09:25.378" v="4448" actId="26606"/>
          <ac:spMkLst>
            <pc:docMk/>
            <pc:sldMk cId="2906167297" sldId="274"/>
            <ac:spMk id="9" creationId="{16C5FA50-8D52-4617-AF91-5C7B1C8352F1}"/>
          </ac:spMkLst>
        </pc:spChg>
        <pc:spChg chg="add">
          <ac:chgData name="Lionel Leston" userId="2dcbb2381612ae87" providerId="LiveId" clId="{7B4654D5-612F-48F7-956F-0655741FCC7C}" dt="2020-05-29T18:09:25.378" v="4448" actId="26606"/>
          <ac:spMkLst>
            <pc:docMk/>
            <pc:sldMk cId="2906167297" sldId="274"/>
            <ac:spMk id="11" creationId="{E223798C-12AD-4B0C-A50C-D676347D67CF}"/>
          </ac:spMkLst>
        </pc:spChg>
        <pc:picChg chg="add mod">
          <ac:chgData name="Lionel Leston" userId="2dcbb2381612ae87" providerId="LiveId" clId="{7B4654D5-612F-48F7-956F-0655741FCC7C}" dt="2020-05-29T18:09:25.378" v="4448" actId="26606"/>
          <ac:picMkLst>
            <pc:docMk/>
            <pc:sldMk cId="2906167297" sldId="274"/>
            <ac:picMk id="4" creationId="{EEC56A6D-9BF9-4D02-A58F-05B48443C993}"/>
          </ac:picMkLst>
        </pc:picChg>
      </pc:sldChg>
      <pc:sldChg chg="addSp delSp modSp new mod setBg">
        <pc:chgData name="Lionel Leston" userId="2dcbb2381612ae87" providerId="LiveId" clId="{7B4654D5-612F-48F7-956F-0655741FCC7C}" dt="2020-05-29T18:11:56.808" v="4533" actId="27636"/>
        <pc:sldMkLst>
          <pc:docMk/>
          <pc:sldMk cId="2049744632" sldId="275"/>
        </pc:sldMkLst>
        <pc:spChg chg="mod">
          <ac:chgData name="Lionel Leston" userId="2dcbb2381612ae87" providerId="LiveId" clId="{7B4654D5-612F-48F7-956F-0655741FCC7C}" dt="2020-05-29T18:11:56.808" v="4533" actId="27636"/>
          <ac:spMkLst>
            <pc:docMk/>
            <pc:sldMk cId="2049744632" sldId="275"/>
            <ac:spMk id="2" creationId="{30A2839E-185F-4AE0-989E-9B0A07BB33B9}"/>
          </ac:spMkLst>
        </pc:spChg>
        <pc:spChg chg="del">
          <ac:chgData name="Lionel Leston" userId="2dcbb2381612ae87" providerId="LiveId" clId="{7B4654D5-612F-48F7-956F-0655741FCC7C}" dt="2020-05-29T18:10:40.895" v="4510"/>
          <ac:spMkLst>
            <pc:docMk/>
            <pc:sldMk cId="2049744632" sldId="275"/>
            <ac:spMk id="3" creationId="{8EF39C7F-DF0B-4238-9C18-1A307613B982}"/>
          </ac:spMkLst>
        </pc:spChg>
        <pc:spChg chg="add del mod">
          <ac:chgData name="Lionel Leston" userId="2dcbb2381612ae87" providerId="LiveId" clId="{7B4654D5-612F-48F7-956F-0655741FCC7C}" dt="2020-05-29T18:11:45.777" v="4517" actId="478"/>
          <ac:spMkLst>
            <pc:docMk/>
            <pc:sldMk cId="2049744632" sldId="275"/>
            <ac:spMk id="7" creationId="{CB958544-2109-4F19-A77C-3C88EE8AF606}"/>
          </ac:spMkLst>
        </pc:spChg>
        <pc:spChg chg="add del">
          <ac:chgData name="Lionel Leston" userId="2dcbb2381612ae87" providerId="LiveId" clId="{7B4654D5-612F-48F7-956F-0655741FCC7C}" dt="2020-05-29T18:11:02.633" v="4512" actId="26606"/>
          <ac:spMkLst>
            <pc:docMk/>
            <pc:sldMk cId="2049744632" sldId="275"/>
            <ac:spMk id="8" creationId="{00FE098E-8D59-4AFE-B6FD-315BFDCF961B}"/>
          </ac:spMkLst>
        </pc:spChg>
        <pc:spChg chg="add del">
          <ac:chgData name="Lionel Leston" userId="2dcbb2381612ae87" providerId="LiveId" clId="{7B4654D5-612F-48F7-956F-0655741FCC7C}" dt="2020-05-29T18:11:02.633" v="4512" actId="26606"/>
          <ac:spMkLst>
            <pc:docMk/>
            <pc:sldMk cId="2049744632" sldId="275"/>
            <ac:spMk id="11" creationId="{577D1452-F0B7-431E-9A24-D3F7103D8510}"/>
          </ac:spMkLst>
        </pc:spChg>
        <pc:spChg chg="add del">
          <ac:chgData name="Lionel Leston" userId="2dcbb2381612ae87" providerId="LiveId" clId="{7B4654D5-612F-48F7-956F-0655741FCC7C}" dt="2020-05-29T18:11:02.633" v="4512" actId="26606"/>
          <ac:spMkLst>
            <pc:docMk/>
            <pc:sldMk cId="2049744632" sldId="275"/>
            <ac:spMk id="13" creationId="{A660F4F9-5DF5-4F15-BE6A-CD8648BB1148}"/>
          </ac:spMkLst>
        </pc:spChg>
        <pc:spChg chg="add">
          <ac:chgData name="Lionel Leston" userId="2dcbb2381612ae87" providerId="LiveId" clId="{7B4654D5-612F-48F7-956F-0655741FCC7C}" dt="2020-05-29T18:11:02.644" v="4513" actId="26606"/>
          <ac:spMkLst>
            <pc:docMk/>
            <pc:sldMk cId="2049744632" sldId="275"/>
            <ac:spMk id="15" creationId="{5AAE9118-0436-4488-AC4A-C14DF6A7B6B1}"/>
          </ac:spMkLst>
        </pc:spChg>
        <pc:spChg chg="add">
          <ac:chgData name="Lionel Leston" userId="2dcbb2381612ae87" providerId="LiveId" clId="{7B4654D5-612F-48F7-956F-0655741FCC7C}" dt="2020-05-29T18:11:02.644" v="4513" actId="26606"/>
          <ac:spMkLst>
            <pc:docMk/>
            <pc:sldMk cId="2049744632" sldId="275"/>
            <ac:spMk id="16" creationId="{07A0C51E-5464-4470-855E-CA530A59BF98}"/>
          </ac:spMkLst>
        </pc:spChg>
        <pc:spChg chg="add del">
          <ac:chgData name="Lionel Leston" userId="2dcbb2381612ae87" providerId="LiveId" clId="{7B4654D5-612F-48F7-956F-0655741FCC7C}" dt="2020-05-29T18:11:29.356" v="4514"/>
          <ac:spMkLst>
            <pc:docMk/>
            <pc:sldMk cId="2049744632" sldId="275"/>
            <ac:spMk id="17" creationId="{93C28160-3838-45A3-BD30-D8849CE7CD30}"/>
          </ac:spMkLst>
        </pc:spChg>
        <pc:picChg chg="add mod">
          <ac:chgData name="Lionel Leston" userId="2dcbb2381612ae87" providerId="LiveId" clId="{7B4654D5-612F-48F7-956F-0655741FCC7C}" dt="2020-05-29T18:11:02.644" v="4513" actId="26606"/>
          <ac:picMkLst>
            <pc:docMk/>
            <pc:sldMk cId="2049744632" sldId="275"/>
            <ac:picMk id="4" creationId="{C9A2BD98-C87E-456F-889E-BECCDBFABFB9}"/>
          </ac:picMkLst>
        </pc:picChg>
        <pc:picChg chg="add del mod">
          <ac:chgData name="Lionel Leston" userId="2dcbb2381612ae87" providerId="LiveId" clId="{7B4654D5-612F-48F7-956F-0655741FCC7C}" dt="2020-05-29T18:11:42.163" v="4516" actId="478"/>
          <ac:picMkLst>
            <pc:docMk/>
            <pc:sldMk cId="2049744632" sldId="275"/>
            <ac:picMk id="5" creationId="{216FF70A-3E0D-418C-A590-90E601B7B379}"/>
          </ac:picMkLst>
        </pc:picChg>
      </pc:sldChg>
      <pc:sldChg chg="addSp delSp modSp new mod setBg">
        <pc:chgData name="Lionel Leston" userId="2dcbb2381612ae87" providerId="LiveId" clId="{7B4654D5-612F-48F7-956F-0655741FCC7C}" dt="2020-05-29T18:13:03.592" v="4622" actId="20577"/>
        <pc:sldMkLst>
          <pc:docMk/>
          <pc:sldMk cId="3081165234" sldId="276"/>
        </pc:sldMkLst>
        <pc:spChg chg="mod">
          <ac:chgData name="Lionel Leston" userId="2dcbb2381612ae87" providerId="LiveId" clId="{7B4654D5-612F-48F7-956F-0655741FCC7C}" dt="2020-05-29T18:13:03.592" v="4622" actId="20577"/>
          <ac:spMkLst>
            <pc:docMk/>
            <pc:sldMk cId="3081165234" sldId="276"/>
            <ac:spMk id="2" creationId="{3F294F63-0FBE-4912-86E3-075708585EC8}"/>
          </ac:spMkLst>
        </pc:spChg>
        <pc:spChg chg="del">
          <ac:chgData name="Lionel Leston" userId="2dcbb2381612ae87" providerId="LiveId" clId="{7B4654D5-612F-48F7-956F-0655741FCC7C}" dt="2020-05-29T18:12:43.644" v="4595"/>
          <ac:spMkLst>
            <pc:docMk/>
            <pc:sldMk cId="3081165234" sldId="276"/>
            <ac:spMk id="3" creationId="{32ED5B05-9F4E-4656-B395-5E8EDD276FEA}"/>
          </ac:spMkLst>
        </pc:spChg>
        <pc:picChg chg="add mod">
          <ac:chgData name="Lionel Leston" userId="2dcbb2381612ae87" providerId="LiveId" clId="{7B4654D5-612F-48F7-956F-0655741FCC7C}" dt="2020-05-29T18:12:48.498" v="4596" actId="26606"/>
          <ac:picMkLst>
            <pc:docMk/>
            <pc:sldMk cId="3081165234" sldId="276"/>
            <ac:picMk id="4" creationId="{02E0C2E8-49A7-467F-8D79-720A0F924C20}"/>
          </ac:picMkLst>
        </pc:picChg>
      </pc:sldChg>
      <pc:sldChg chg="addSp delSp modSp new mod setBg">
        <pc:chgData name="Lionel Leston" userId="2dcbb2381612ae87" providerId="LiveId" clId="{7B4654D5-612F-48F7-956F-0655741FCC7C}" dt="2020-05-29T18:22:37.243" v="4717" actId="26606"/>
        <pc:sldMkLst>
          <pc:docMk/>
          <pc:sldMk cId="4015527255" sldId="277"/>
        </pc:sldMkLst>
        <pc:spChg chg="mod">
          <ac:chgData name="Lionel Leston" userId="2dcbb2381612ae87" providerId="LiveId" clId="{7B4654D5-612F-48F7-956F-0655741FCC7C}" dt="2020-05-29T18:22:37.243" v="4717" actId="26606"/>
          <ac:spMkLst>
            <pc:docMk/>
            <pc:sldMk cId="4015527255" sldId="277"/>
            <ac:spMk id="2" creationId="{A7AC8748-C49A-44D5-843B-7C9615ACC368}"/>
          </ac:spMkLst>
        </pc:spChg>
        <pc:spChg chg="del">
          <ac:chgData name="Lionel Leston" userId="2dcbb2381612ae87" providerId="LiveId" clId="{7B4654D5-612F-48F7-956F-0655741FCC7C}" dt="2020-05-29T18:21:33.288" v="4626"/>
          <ac:spMkLst>
            <pc:docMk/>
            <pc:sldMk cId="4015527255" sldId="277"/>
            <ac:spMk id="3" creationId="{0F2709C7-D34B-4D9D-8213-B8BBD220FC44}"/>
          </ac:spMkLst>
        </pc:spChg>
        <pc:spChg chg="add">
          <ac:chgData name="Lionel Leston" userId="2dcbb2381612ae87" providerId="LiveId" clId="{7B4654D5-612F-48F7-956F-0655741FCC7C}" dt="2020-05-29T18:22:37.243" v="4717" actId="26606"/>
          <ac:spMkLst>
            <pc:docMk/>
            <pc:sldMk cId="4015527255" sldId="277"/>
            <ac:spMk id="9" creationId="{16C5FA50-8D52-4617-AF91-5C7B1C8352F1}"/>
          </ac:spMkLst>
        </pc:spChg>
        <pc:spChg chg="add">
          <ac:chgData name="Lionel Leston" userId="2dcbb2381612ae87" providerId="LiveId" clId="{7B4654D5-612F-48F7-956F-0655741FCC7C}" dt="2020-05-29T18:22:37.243" v="4717" actId="26606"/>
          <ac:spMkLst>
            <pc:docMk/>
            <pc:sldMk cId="4015527255" sldId="277"/>
            <ac:spMk id="11" creationId="{E223798C-12AD-4B0C-A50C-D676347D67CF}"/>
          </ac:spMkLst>
        </pc:spChg>
        <pc:picChg chg="add mod">
          <ac:chgData name="Lionel Leston" userId="2dcbb2381612ae87" providerId="LiveId" clId="{7B4654D5-612F-48F7-956F-0655741FCC7C}" dt="2020-05-29T18:22:37.243" v="4717" actId="26606"/>
          <ac:picMkLst>
            <pc:docMk/>
            <pc:sldMk cId="4015527255" sldId="277"/>
            <ac:picMk id="4" creationId="{0C03500B-F51A-4635-875B-885F122DD6E5}"/>
          </ac:picMkLst>
        </pc:picChg>
      </pc:sldChg>
      <pc:sldChg chg="modSp add mod">
        <pc:chgData name="Lionel Leston" userId="2dcbb2381612ae87" providerId="LiveId" clId="{7B4654D5-612F-48F7-956F-0655741FCC7C}" dt="2020-05-29T18:37:06.355" v="4784" actId="20577"/>
        <pc:sldMkLst>
          <pc:docMk/>
          <pc:sldMk cId="737332917" sldId="278"/>
        </pc:sldMkLst>
        <pc:spChg chg="mod">
          <ac:chgData name="Lionel Leston" userId="2dcbb2381612ae87" providerId="LiveId" clId="{7B4654D5-612F-48F7-956F-0655741FCC7C}" dt="2020-05-29T18:37:06.355" v="4784" actId="20577"/>
          <ac:spMkLst>
            <pc:docMk/>
            <pc:sldMk cId="737332917" sldId="278"/>
            <ac:spMk id="2" creationId="{A7AC8748-C49A-44D5-843B-7C9615ACC368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9698C3-9B87-4F67-BBFA-CD6A2014A3BE}" type="datetimeFigureOut">
              <a:rPr lang="en-CA" smtClean="0"/>
              <a:t>2020-05-29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666B1A-64B0-45E2-8D86-97E93F3D45A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315752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666B1A-64B0-45E2-8D86-97E93F3D45A1}" type="slidenum">
              <a:rPr lang="en-CA" smtClean="0"/>
              <a:t>18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928256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5268C-BAD2-41FE-945B-7506A42F00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284EF7D-1393-4FB0-AF8B-FF12295F99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F99B1B-030F-4112-9F9F-F6CE4152E4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C48DF-B3C3-443C-94FB-91AF72807795}" type="datetimeFigureOut">
              <a:rPr lang="en-CA" smtClean="0"/>
              <a:t>2020-05-29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D3E8D1-86B4-4E6F-8AA6-6390A4E71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4AEFAC-E45F-44CE-A378-7CA6292457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DD3230-6A8A-4222-B499-8ED2D5CD95A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863327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67AF2B-8EF3-4285-AF9A-4C9EACCE2C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547426-0054-4711-B0F5-497D6BE3B5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7E00A7-3DA6-4B45-9DBA-85831FCC3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C48DF-B3C3-443C-94FB-91AF72807795}" type="datetimeFigureOut">
              <a:rPr lang="en-CA" smtClean="0"/>
              <a:t>2020-05-29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4EB2D0-B88E-4792-8025-B168A9EE39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A7577A-B4D4-43BC-8CD1-2CC8A4C30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DD3230-6A8A-4222-B499-8ED2D5CD95A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60649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367DBAB-A7EA-4677-AEB6-D662297B445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0FCA949-ED1A-48B0-9393-43F9729DA1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A3A3FA-8024-4678-B8A1-2F4901044C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C48DF-B3C3-443C-94FB-91AF72807795}" type="datetimeFigureOut">
              <a:rPr lang="en-CA" smtClean="0"/>
              <a:t>2020-05-29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A3878C-3865-4A3B-9F0F-82CEF5A71B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E16C26-BAF5-4BBB-A9D8-B84770E083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DD3230-6A8A-4222-B499-8ED2D5CD95A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164579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51CAD9-5998-4F2C-B539-5B63F498E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5D1C6F-11FB-4B57-92D2-2ACE4EEE9C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94043C-05B2-4DA5-A534-654D57C96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C48DF-B3C3-443C-94FB-91AF72807795}" type="datetimeFigureOut">
              <a:rPr lang="en-CA" smtClean="0"/>
              <a:t>2020-05-29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691305-B183-4C32-881C-13371EEE2C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9A8414-5231-4563-B4D9-792608674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DD3230-6A8A-4222-B499-8ED2D5CD95A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597234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7566AA-0532-476E-B6FE-6CB8E7B75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C6A6AA-107F-4746-807F-8908C67502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EA9608-9E7F-445D-96E6-3465A89785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C48DF-B3C3-443C-94FB-91AF72807795}" type="datetimeFigureOut">
              <a:rPr lang="en-CA" smtClean="0"/>
              <a:t>2020-05-29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B7CCCA-4AE4-4937-9D3F-C09C1A771A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F6ECFA-7CCC-4D51-A860-BF31FAAC10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DD3230-6A8A-4222-B499-8ED2D5CD95A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943856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4ABE5A-CA2B-49F1-AF38-64E237850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D8E398-F8D5-42EC-AD35-F12E9A7A26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0FED7F-3F8A-4D4E-B0BE-DDEA862BDB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806164-9A53-4194-8E27-867328A3FD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C48DF-B3C3-443C-94FB-91AF72807795}" type="datetimeFigureOut">
              <a:rPr lang="en-CA" smtClean="0"/>
              <a:t>2020-05-29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559CC6-316A-41B7-8129-C63FFAE42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09DDC1-3335-4BEB-9985-099A5AFB41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DD3230-6A8A-4222-B499-8ED2D5CD95A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659381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6E2C1-B6CE-409D-8C25-8D3F26B84B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F57A4C-3CB8-4C30-89D8-D8CFC85B36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3314EE-9AEA-4B53-B2AA-F407A8FCED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99F0847-E8BA-4480-8820-6CC2E8434F5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28D1BA-AFD2-469D-8A51-3CB13AFEA5B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E840DD5-C870-4947-80CD-4327DEAC94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C48DF-B3C3-443C-94FB-91AF72807795}" type="datetimeFigureOut">
              <a:rPr lang="en-CA" smtClean="0"/>
              <a:t>2020-05-29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E11EDCE-2DB9-489B-A230-1C4286848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FDF10E6-D5EA-4E51-BEC2-095EDC742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DD3230-6A8A-4222-B499-8ED2D5CD95A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135738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CA17D-41AA-412A-80BD-FF0DDE681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3CF6FD1-EDB6-4F93-8BB1-F46FAD6A41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C48DF-B3C3-443C-94FB-91AF72807795}" type="datetimeFigureOut">
              <a:rPr lang="en-CA" smtClean="0"/>
              <a:t>2020-05-29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5EB87C-98F0-4191-948C-1D9711A85C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3C8686-D582-49CA-BC64-67FBF0C1A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DD3230-6A8A-4222-B499-8ED2D5CD95A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896478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8A617FB-71FA-4B10-97DF-38986FC1D6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C48DF-B3C3-443C-94FB-91AF72807795}" type="datetimeFigureOut">
              <a:rPr lang="en-CA" smtClean="0"/>
              <a:t>2020-05-29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0D97165-4640-4570-8FE8-96E37FDE63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5F311C-1731-4325-89C2-D5C78BE377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DD3230-6A8A-4222-B499-8ED2D5CD95A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274833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4BB37F-62C4-4FE6-95C0-FE5A9FAAFB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4317AD-A01F-45EF-8BA2-14E3DB5B95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ED1D38-C5FE-49BE-8398-B40E7C23EA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CCFA57-9A48-4D0F-9934-BC8B78B8A7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C48DF-B3C3-443C-94FB-91AF72807795}" type="datetimeFigureOut">
              <a:rPr lang="en-CA" smtClean="0"/>
              <a:t>2020-05-29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CB201E-3590-44EE-9AF2-7FD4B1EFC9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D6BD10-B10C-41C2-8ED9-3EE6DB9CB4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DD3230-6A8A-4222-B499-8ED2D5CD95A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572497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ABFEB-C8A7-40DC-BA3D-9EA6216811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BFDEECA-B2E9-444F-84DD-52DE1061E2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7D4AD1-59F3-4956-A17C-BD1C43DF75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24E2A6-722F-472D-8B05-B7B45A569A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C48DF-B3C3-443C-94FB-91AF72807795}" type="datetimeFigureOut">
              <a:rPr lang="en-CA" smtClean="0"/>
              <a:t>2020-05-29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220074-3A38-416A-B6FE-5CE1F88440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22968E-FFA1-4927-9145-32028CC7D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DD3230-6A8A-4222-B499-8ED2D5CD95A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478308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5DC03DB-72BF-44E8-BAED-890E120D0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186C3B-5C77-490C-9518-581E226B30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C7EB9A-4E78-43CD-95F2-DAB20914CFA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6C48DF-B3C3-443C-94FB-91AF72807795}" type="datetimeFigureOut">
              <a:rPr lang="en-CA" smtClean="0"/>
              <a:t>2020-05-29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B4AEF7-5B4D-44CC-B1F1-D481A0A0CB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963D5D-9C0A-47FB-9376-A3932906D4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DD3230-6A8A-4222-B499-8ED2D5CD95A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747200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35E11-9067-4030-A1A8-5544870FF70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Demonstrating ABMI bird models being used in ALCES Online</a:t>
            </a:r>
            <a:endParaRPr lang="en-C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C9F7FD-E322-49CE-91B2-E8416202C62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A" dirty="0"/>
              <a:t>Lionel Leston</a:t>
            </a:r>
          </a:p>
          <a:p>
            <a:endParaRPr lang="en-CA" dirty="0"/>
          </a:p>
          <a:p>
            <a:r>
              <a:rPr lang="en-CA" dirty="0"/>
              <a:t>Fri May 29, 2020 1pm - 2pm (MDT)</a:t>
            </a:r>
          </a:p>
        </p:txBody>
      </p:sp>
    </p:spTree>
    <p:extLst>
      <p:ext uri="{BB962C8B-B14F-4D97-AF65-F5344CB8AC3E}">
        <p14:creationId xmlns:p14="http://schemas.microsoft.com/office/powerpoint/2010/main" val="2274259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6C5FA50-8D52-4617-AF91-5C7B1C835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B4B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05C0F1-92A0-42AD-A62E-B5F6E266D6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7739" y="1031716"/>
            <a:ext cx="3081380" cy="4794567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2400" dirty="0">
                <a:solidFill>
                  <a:srgbClr val="FFFFFF"/>
                </a:solidFill>
              </a:rPr>
              <a:t>I complete a full indicator formula, then copy it to MS Word and change the coefficients for other species.</a:t>
            </a:r>
            <a:br>
              <a:rPr lang="en-US" sz="2400" dirty="0">
                <a:solidFill>
                  <a:srgbClr val="FFFFFF"/>
                </a:solidFill>
              </a:rPr>
            </a:br>
            <a:br>
              <a:rPr lang="en-US" sz="2400" dirty="0">
                <a:solidFill>
                  <a:srgbClr val="FFFFFF"/>
                </a:solidFill>
              </a:rPr>
            </a:br>
            <a:r>
              <a:rPr lang="en-US" sz="2400" dirty="0">
                <a:solidFill>
                  <a:srgbClr val="FFFFFF"/>
                </a:solidFill>
              </a:rPr>
              <a:t>I then create an abbreviated indicator formula where variables with coefficient=0 are removed, and use that formula in other species indicators.</a:t>
            </a:r>
          </a:p>
        </p:txBody>
      </p:sp>
      <p:sp>
        <p:nvSpPr>
          <p:cNvPr id="11" name="Rounded Rectangle 9">
            <a:extLst>
              <a:ext uri="{FF2B5EF4-FFF2-40B4-BE49-F238E27FC236}">
                <a16:creationId xmlns:a16="http://schemas.microsoft.com/office/drawing/2014/main" id="{E223798C-12AD-4B0C-A50C-D676347D67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3354" y="484632"/>
            <a:ext cx="8129016" cy="5724144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B4FAF82-1436-4D71-B047-FDA0DA47FF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20670" b="-1"/>
          <a:stretch/>
        </p:blipFill>
        <p:spPr>
          <a:xfrm>
            <a:off x="976251" y="942538"/>
            <a:ext cx="7163222" cy="4808332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41749497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16C5FA50-8D52-4617-AF91-5C7B1C835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E6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05C0F1-92A0-42AD-A62E-B5F6E266D6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93496" y="618681"/>
            <a:ext cx="2613872" cy="479456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Original bird models were Poisson GLMs.</a:t>
            </a:r>
            <a:br>
              <a:rPr lang="en-US" sz="2000" dirty="0">
                <a:solidFill>
                  <a:srgbClr val="FFFFFF"/>
                </a:solidFill>
              </a:rPr>
            </a:br>
            <a:br>
              <a:rPr lang="en-US" sz="2000" dirty="0">
                <a:solidFill>
                  <a:srgbClr val="FFFFFF"/>
                </a:solidFill>
              </a:rPr>
            </a:br>
            <a:r>
              <a:rPr lang="en-US" sz="2000" dirty="0">
                <a:solidFill>
                  <a:srgbClr val="FFFFFF"/>
                </a:solidFill>
              </a:rPr>
              <a:t>Predictions from species indicators are based on the linear predictor of bird model coefficients.</a:t>
            </a:r>
            <a:br>
              <a:rPr lang="en-US" sz="2000" dirty="0">
                <a:solidFill>
                  <a:srgbClr val="FFFFFF"/>
                </a:solidFill>
              </a:rPr>
            </a:br>
            <a:br>
              <a:rPr lang="en-US" sz="2000" dirty="0">
                <a:solidFill>
                  <a:srgbClr val="FFFFFF"/>
                </a:solidFill>
              </a:rPr>
            </a:br>
            <a:r>
              <a:rPr lang="en-US" sz="2000" dirty="0">
                <a:solidFill>
                  <a:srgbClr val="FFFFFF"/>
                </a:solidFill>
              </a:rPr>
              <a:t>One more step needed: to back-transform (take the antilog of) the linear predictions to get predicted density (#males/ha)</a:t>
            </a:r>
          </a:p>
        </p:txBody>
      </p:sp>
      <p:sp>
        <p:nvSpPr>
          <p:cNvPr id="18" name="Rounded Rectangle 9">
            <a:extLst>
              <a:ext uri="{FF2B5EF4-FFF2-40B4-BE49-F238E27FC236}">
                <a16:creationId xmlns:a16="http://schemas.microsoft.com/office/drawing/2014/main" id="{E223798C-12AD-4B0C-A50C-D676347D67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3354" y="484632"/>
            <a:ext cx="8129016" cy="5724144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71D525B-FCE7-44BA-889D-F58EF01478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20670" b="-1"/>
          <a:stretch/>
        </p:blipFill>
        <p:spPr>
          <a:xfrm>
            <a:off x="976251" y="942538"/>
            <a:ext cx="7163222" cy="4808332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7673150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E524A-6C53-4C0A-9A3C-B8367A34A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8" y="4675886"/>
            <a:ext cx="11227998" cy="160832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300" dirty="0"/>
              <a:t>Once indicator has been published, predictions can be viewed in “Map” component of ALCES Online</a:t>
            </a:r>
          </a:p>
        </p:txBody>
      </p:sp>
      <p:sp>
        <p:nvSpPr>
          <p:cNvPr id="21" name="Rectangle 17">
            <a:extLst>
              <a:ext uri="{FF2B5EF4-FFF2-40B4-BE49-F238E27FC236}">
                <a16:creationId xmlns:a16="http://schemas.microsoft.com/office/drawing/2014/main" id="{5AAE9118-0436-4488-AC4A-C14DF6A7B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1"/>
            <a:ext cx="12192002" cy="4489449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28">
            <a:extLst>
              <a:ext uri="{FF2B5EF4-FFF2-40B4-BE49-F238E27FC236}">
                <a16:creationId xmlns:a16="http://schemas.microsoft.com/office/drawing/2014/main" id="{07A0C51E-5464-4470-855E-CA530A59BF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59557" y="640091"/>
            <a:ext cx="8072887" cy="3550909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7B765F8-6895-4093-86B3-9FBC74668E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876" b="9876"/>
          <a:stretch/>
        </p:blipFill>
        <p:spPr>
          <a:xfrm>
            <a:off x="2184401" y="749300"/>
            <a:ext cx="7823199" cy="3343043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AFEE44F5-D7D3-4B1A-B4F9-92A26F392249}"/>
              </a:ext>
            </a:extLst>
          </p:cNvPr>
          <p:cNvSpPr/>
          <p:nvPr/>
        </p:nvSpPr>
        <p:spPr>
          <a:xfrm>
            <a:off x="3184989" y="914400"/>
            <a:ext cx="308224" cy="27740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655012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6C5FA50-8D52-4617-AF91-5C7B1C835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B6A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2AF537-6BEF-4089-B84F-E071137527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93496" y="618681"/>
            <a:ext cx="2613872" cy="479456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I pick a study area</a:t>
            </a:r>
          </a:p>
        </p:txBody>
      </p:sp>
      <p:sp>
        <p:nvSpPr>
          <p:cNvPr id="11" name="Rounded Rectangle 9">
            <a:extLst>
              <a:ext uri="{FF2B5EF4-FFF2-40B4-BE49-F238E27FC236}">
                <a16:creationId xmlns:a16="http://schemas.microsoft.com/office/drawing/2014/main" id="{E223798C-12AD-4B0C-A50C-D676347D67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3354" y="484632"/>
            <a:ext cx="8129016" cy="5724144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4A897B2-BB42-4C86-A1EB-55BE979195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0671" r="-1" b="-1"/>
          <a:stretch/>
        </p:blipFill>
        <p:spPr>
          <a:xfrm>
            <a:off x="976251" y="942538"/>
            <a:ext cx="7163222" cy="4808332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6489163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6C5FA50-8D52-4617-AF91-5C7B1C835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05B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C218EF-C131-4E37-8CB8-CEB68B34D2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93496" y="618681"/>
            <a:ext cx="2613872" cy="479456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I pick an indicator</a:t>
            </a:r>
          </a:p>
        </p:txBody>
      </p:sp>
      <p:sp>
        <p:nvSpPr>
          <p:cNvPr id="11" name="Rounded Rectangle 9">
            <a:extLst>
              <a:ext uri="{FF2B5EF4-FFF2-40B4-BE49-F238E27FC236}">
                <a16:creationId xmlns:a16="http://schemas.microsoft.com/office/drawing/2014/main" id="{E223798C-12AD-4B0C-A50C-D676347D67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3354" y="484632"/>
            <a:ext cx="8129016" cy="5724144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EC56A6D-9BF9-4D02-A58F-05B48443C9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0671" r="-1" b="-1"/>
          <a:stretch/>
        </p:blipFill>
        <p:spPr>
          <a:xfrm>
            <a:off x="976251" y="942538"/>
            <a:ext cx="7163222" cy="4808332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9061672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A2839E-185F-4AE0-989E-9B0A07BB33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8" y="4675886"/>
            <a:ext cx="9358672" cy="1608328"/>
          </a:xfrm>
        </p:spPr>
        <p:txBody>
          <a:bodyPr>
            <a:normAutofit/>
          </a:bodyPr>
          <a:lstStyle/>
          <a:p>
            <a:r>
              <a:rPr lang="en-CA" sz="2800" dirty="0"/>
              <a:t>I pick a land use scenario and resolution I want to run at (e.g. 200 m)</a:t>
            </a:r>
          </a:p>
        </p:txBody>
      </p:sp>
      <p:sp>
        <p:nvSpPr>
          <p:cNvPr id="15" name="Rectangle 10">
            <a:extLst>
              <a:ext uri="{FF2B5EF4-FFF2-40B4-BE49-F238E27FC236}">
                <a16:creationId xmlns:a16="http://schemas.microsoft.com/office/drawing/2014/main" id="{5AAE9118-0436-4488-AC4A-C14DF6A7B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1"/>
            <a:ext cx="12192002" cy="4489449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28">
            <a:extLst>
              <a:ext uri="{FF2B5EF4-FFF2-40B4-BE49-F238E27FC236}">
                <a16:creationId xmlns:a16="http://schemas.microsoft.com/office/drawing/2014/main" id="{07A0C51E-5464-4470-855E-CA530A59BF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59557" y="640091"/>
            <a:ext cx="8072887" cy="3550909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9A2BD98-C87E-456F-889E-BECCDBFABF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076" b="2676"/>
          <a:stretch/>
        </p:blipFill>
        <p:spPr>
          <a:xfrm>
            <a:off x="2184401" y="749300"/>
            <a:ext cx="7823199" cy="3343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7446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94F63-0FBE-4912-86E3-075708585E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And then I pick a time period over which to run the scenario (e.g. 50 years)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2E0C2E8-49A7-467F-8D79-720A0F924C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8301" r="1" b="4061"/>
          <a:stretch/>
        </p:blipFill>
        <p:spPr>
          <a:xfrm>
            <a:off x="828675" y="1825626"/>
            <a:ext cx="1052512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1652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6C5FA50-8D52-4617-AF91-5C7B1C835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28B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AC8748-C49A-44D5-843B-7C9615ACC3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93496" y="618681"/>
            <a:ext cx="2613872" cy="479456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For a given scenario, species population calculated as mean density * # hectares</a:t>
            </a:r>
          </a:p>
        </p:txBody>
      </p:sp>
      <p:sp>
        <p:nvSpPr>
          <p:cNvPr id="11" name="Rounded Rectangle 9">
            <a:extLst>
              <a:ext uri="{FF2B5EF4-FFF2-40B4-BE49-F238E27FC236}">
                <a16:creationId xmlns:a16="http://schemas.microsoft.com/office/drawing/2014/main" id="{E223798C-12AD-4B0C-A50C-D676347D67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3354" y="484632"/>
            <a:ext cx="8129016" cy="5724144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C03500B-F51A-4635-875B-885F122DD6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8671" r="11999" b="-1"/>
          <a:stretch/>
        </p:blipFill>
        <p:spPr>
          <a:xfrm>
            <a:off x="976251" y="942538"/>
            <a:ext cx="7163222" cy="4808332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40155272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6C5FA50-8D52-4617-AF91-5C7B1C835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28B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AC8748-C49A-44D5-843B-7C9615ACC3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93496" y="618681"/>
            <a:ext cx="2613872" cy="479456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I now have projected populations for 20 species over 5 scenarios</a:t>
            </a:r>
          </a:p>
        </p:txBody>
      </p:sp>
      <p:sp>
        <p:nvSpPr>
          <p:cNvPr id="11" name="Rounded Rectangle 9">
            <a:extLst>
              <a:ext uri="{FF2B5EF4-FFF2-40B4-BE49-F238E27FC236}">
                <a16:creationId xmlns:a16="http://schemas.microsoft.com/office/drawing/2014/main" id="{E223798C-12AD-4B0C-A50C-D676347D67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3354" y="484632"/>
            <a:ext cx="8129016" cy="5724144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C03500B-F51A-4635-875B-885F122DD6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8671" r="11999" b="-1"/>
          <a:stretch/>
        </p:blipFill>
        <p:spPr>
          <a:xfrm>
            <a:off x="976251" y="942538"/>
            <a:ext cx="7163222" cy="4808332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7373329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7FD44FE-1384-43E8-B274-EE2B0C8F2FC1}"/>
              </a:ext>
            </a:extLst>
          </p:cNvPr>
          <p:cNvCxnSpPr>
            <a:cxnSpLocks/>
          </p:cNvCxnSpPr>
          <p:nvPr/>
        </p:nvCxnSpPr>
        <p:spPr>
          <a:xfrm flipV="1">
            <a:off x="8003569" y="287677"/>
            <a:ext cx="3287730" cy="76028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C176799-DA04-486B-B6C5-AE2C5D22D4B6}"/>
              </a:ext>
            </a:extLst>
          </p:cNvPr>
          <p:cNvCxnSpPr>
            <a:cxnSpLocks/>
          </p:cNvCxnSpPr>
          <p:nvPr/>
        </p:nvCxnSpPr>
        <p:spPr>
          <a:xfrm flipV="1">
            <a:off x="8012133" y="1498310"/>
            <a:ext cx="3287730" cy="760287"/>
          </a:xfrm>
          <a:prstGeom prst="straightConnector1">
            <a:avLst/>
          </a:prstGeom>
          <a:ln w="38100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25C58B4-4F7C-4D09-B952-F87AB7C60BD8}"/>
              </a:ext>
            </a:extLst>
          </p:cNvPr>
          <p:cNvCxnSpPr>
            <a:cxnSpLocks/>
          </p:cNvCxnSpPr>
          <p:nvPr/>
        </p:nvCxnSpPr>
        <p:spPr>
          <a:xfrm flipV="1">
            <a:off x="8000149" y="2801407"/>
            <a:ext cx="3287730" cy="760287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415CC21-9D86-4954-B772-64245FBE2B19}"/>
              </a:ext>
            </a:extLst>
          </p:cNvPr>
          <p:cNvCxnSpPr>
            <a:cxnSpLocks/>
          </p:cNvCxnSpPr>
          <p:nvPr/>
        </p:nvCxnSpPr>
        <p:spPr>
          <a:xfrm flipV="1">
            <a:off x="8008711" y="3950415"/>
            <a:ext cx="3287730" cy="760287"/>
          </a:xfrm>
          <a:prstGeom prst="straightConnector1">
            <a:avLst/>
          </a:prstGeom>
          <a:ln w="38100">
            <a:solidFill>
              <a:srgbClr val="FD7BE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F5C23D1-134F-431A-B159-3B763433EA5B}"/>
              </a:ext>
            </a:extLst>
          </p:cNvPr>
          <p:cNvCxnSpPr>
            <a:cxnSpLocks/>
          </p:cNvCxnSpPr>
          <p:nvPr/>
        </p:nvCxnSpPr>
        <p:spPr>
          <a:xfrm flipV="1">
            <a:off x="8048095" y="5232977"/>
            <a:ext cx="3287730" cy="76028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C671524-FD56-4CBC-812E-2FABACAFEFAE}"/>
              </a:ext>
            </a:extLst>
          </p:cNvPr>
          <p:cNvSpPr txBox="1"/>
          <p:nvPr/>
        </p:nvSpPr>
        <p:spPr>
          <a:xfrm>
            <a:off x="8568647" y="4541179"/>
            <a:ext cx="3607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/>
              <a:t>Al-Pac BAU (</a:t>
            </a:r>
            <a:r>
              <a:rPr lang="en-CA" b="1" dirty="0" err="1"/>
              <a:t>Energy+Current</a:t>
            </a:r>
            <a:r>
              <a:rPr lang="en-CA" b="1" dirty="0"/>
              <a:t> Fire)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4BB217-8551-4567-8B70-B4FD8C44DA2C}"/>
              </a:ext>
            </a:extLst>
          </p:cNvPr>
          <p:cNvSpPr txBox="1"/>
          <p:nvPr/>
        </p:nvSpPr>
        <p:spPr>
          <a:xfrm>
            <a:off x="8584918" y="5913327"/>
            <a:ext cx="3607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/>
              <a:t>Energy+2X Fire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828AEAB-00CE-4463-A2EA-D7A4A71FE31B}"/>
              </a:ext>
            </a:extLst>
          </p:cNvPr>
          <p:cNvSpPr txBox="1"/>
          <p:nvPr/>
        </p:nvSpPr>
        <p:spPr>
          <a:xfrm>
            <a:off x="8584918" y="3353595"/>
            <a:ext cx="36070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/>
              <a:t>Al-Pac BAU (</a:t>
            </a:r>
            <a:r>
              <a:rPr lang="en-CA" b="1" dirty="0" err="1"/>
              <a:t>Energy+Current</a:t>
            </a:r>
            <a:r>
              <a:rPr lang="en-CA" b="1" dirty="0"/>
              <a:t> Fire) + Seismic Reclamation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96BB0C6-2314-45E7-94B1-00E66759011A}"/>
              </a:ext>
            </a:extLst>
          </p:cNvPr>
          <p:cNvSpPr txBox="1"/>
          <p:nvPr/>
        </p:nvSpPr>
        <p:spPr>
          <a:xfrm>
            <a:off x="8568647" y="2080129"/>
            <a:ext cx="3607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/>
              <a:t>Current Fire + No Energy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FB0C42F-1A1E-4B70-A9F7-1B9A931A7D5D}"/>
              </a:ext>
            </a:extLst>
          </p:cNvPr>
          <p:cNvSpPr txBox="1"/>
          <p:nvPr/>
        </p:nvSpPr>
        <p:spPr>
          <a:xfrm>
            <a:off x="8669676" y="858103"/>
            <a:ext cx="3607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/>
              <a:t>Energy + No Fire</a:t>
            </a:r>
          </a:p>
        </p:txBody>
      </p:sp>
      <p:pic>
        <p:nvPicPr>
          <p:cNvPr id="19" name="Picture 18" descr="A close up of a map&#10;&#10;Description automatically generated">
            <a:extLst>
              <a:ext uri="{FF2B5EF4-FFF2-40B4-BE49-F238E27FC236}">
                <a16:creationId xmlns:a16="http://schemas.microsoft.com/office/drawing/2014/main" id="{1E0899F1-C91C-4861-AC39-F89E6F4CFE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72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8304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0A652-3CB7-41C7-9A31-AC8998EAF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ABMI Bird GLMs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2F3A53-21AE-4622-A5E1-1C85346C0C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Model coefficients generated from 240 bootstrap runs of the model</a:t>
            </a:r>
          </a:p>
          <a:p>
            <a:r>
              <a:rPr lang="en-CA" dirty="0"/>
              <a:t>Median values of model coefficients were used to minimize influence of extreme coefficient values</a:t>
            </a:r>
          </a:p>
          <a:p>
            <a:r>
              <a:rPr lang="en-CA" dirty="0"/>
              <a:t>Variables included:</a:t>
            </a:r>
          </a:p>
          <a:p>
            <a:pPr lvl="1"/>
            <a:r>
              <a:rPr lang="en-CA" dirty="0"/>
              <a:t>Local land cover type (Vegetation, human footprint)</a:t>
            </a:r>
          </a:p>
          <a:p>
            <a:pPr lvl="1"/>
            <a:r>
              <a:rPr lang="en-CA" dirty="0"/>
              <a:t>Weighted-averaged forest age</a:t>
            </a:r>
          </a:p>
          <a:p>
            <a:pPr lvl="1"/>
            <a:r>
              <a:rPr lang="en-CA" dirty="0"/>
              <a:t>Stand-scale cover types (Vegetation, human footprint)</a:t>
            </a:r>
          </a:p>
          <a:p>
            <a:pPr lvl="1"/>
            <a:r>
              <a:rPr lang="en-CA" dirty="0"/>
              <a:t>Stand-scale amount of preferred habitat for each species</a:t>
            </a:r>
          </a:p>
          <a:p>
            <a:pPr lvl="1"/>
            <a:r>
              <a:rPr lang="en-CA" dirty="0"/>
              <a:t>Latitude, Longitude</a:t>
            </a:r>
          </a:p>
          <a:p>
            <a:pPr lvl="1"/>
            <a:r>
              <a:rPr lang="en-CA" dirty="0"/>
              <a:t>Climate variables</a:t>
            </a:r>
          </a:p>
        </p:txBody>
      </p:sp>
    </p:spTree>
    <p:extLst>
      <p:ext uri="{BB962C8B-B14F-4D97-AF65-F5344CB8AC3E}">
        <p14:creationId xmlns:p14="http://schemas.microsoft.com/office/powerpoint/2010/main" val="25439435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7FD44FE-1384-43E8-B274-EE2B0C8F2FC1}"/>
              </a:ext>
            </a:extLst>
          </p:cNvPr>
          <p:cNvCxnSpPr>
            <a:cxnSpLocks/>
          </p:cNvCxnSpPr>
          <p:nvPr/>
        </p:nvCxnSpPr>
        <p:spPr>
          <a:xfrm flipV="1">
            <a:off x="8003569" y="287677"/>
            <a:ext cx="3287730" cy="76028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C176799-DA04-486B-B6C5-AE2C5D22D4B6}"/>
              </a:ext>
            </a:extLst>
          </p:cNvPr>
          <p:cNvCxnSpPr>
            <a:cxnSpLocks/>
          </p:cNvCxnSpPr>
          <p:nvPr/>
        </p:nvCxnSpPr>
        <p:spPr>
          <a:xfrm flipV="1">
            <a:off x="8012133" y="1498310"/>
            <a:ext cx="3287730" cy="760287"/>
          </a:xfrm>
          <a:prstGeom prst="straightConnector1">
            <a:avLst/>
          </a:prstGeom>
          <a:ln w="38100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25C58B4-4F7C-4D09-B952-F87AB7C60BD8}"/>
              </a:ext>
            </a:extLst>
          </p:cNvPr>
          <p:cNvCxnSpPr>
            <a:cxnSpLocks/>
          </p:cNvCxnSpPr>
          <p:nvPr/>
        </p:nvCxnSpPr>
        <p:spPr>
          <a:xfrm flipV="1">
            <a:off x="8000149" y="2801407"/>
            <a:ext cx="3287730" cy="760287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415CC21-9D86-4954-B772-64245FBE2B19}"/>
              </a:ext>
            </a:extLst>
          </p:cNvPr>
          <p:cNvCxnSpPr>
            <a:cxnSpLocks/>
          </p:cNvCxnSpPr>
          <p:nvPr/>
        </p:nvCxnSpPr>
        <p:spPr>
          <a:xfrm flipV="1">
            <a:off x="8008711" y="3950415"/>
            <a:ext cx="3287730" cy="760287"/>
          </a:xfrm>
          <a:prstGeom prst="straightConnector1">
            <a:avLst/>
          </a:prstGeom>
          <a:ln w="38100">
            <a:solidFill>
              <a:srgbClr val="FD7BE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F5C23D1-134F-431A-B159-3B763433EA5B}"/>
              </a:ext>
            </a:extLst>
          </p:cNvPr>
          <p:cNvCxnSpPr>
            <a:cxnSpLocks/>
          </p:cNvCxnSpPr>
          <p:nvPr/>
        </p:nvCxnSpPr>
        <p:spPr>
          <a:xfrm flipV="1">
            <a:off x="8048095" y="5232977"/>
            <a:ext cx="3287730" cy="76028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C671524-FD56-4CBC-812E-2FABACAFEFAE}"/>
              </a:ext>
            </a:extLst>
          </p:cNvPr>
          <p:cNvSpPr txBox="1"/>
          <p:nvPr/>
        </p:nvSpPr>
        <p:spPr>
          <a:xfrm>
            <a:off x="8568647" y="4541179"/>
            <a:ext cx="3607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/>
              <a:t>Al-Pac BAU (</a:t>
            </a:r>
            <a:r>
              <a:rPr lang="en-CA" b="1" dirty="0" err="1"/>
              <a:t>Energy+Current</a:t>
            </a:r>
            <a:r>
              <a:rPr lang="en-CA" b="1" dirty="0"/>
              <a:t> Fire)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4BB217-8551-4567-8B70-B4FD8C44DA2C}"/>
              </a:ext>
            </a:extLst>
          </p:cNvPr>
          <p:cNvSpPr txBox="1"/>
          <p:nvPr/>
        </p:nvSpPr>
        <p:spPr>
          <a:xfrm>
            <a:off x="8584918" y="5913327"/>
            <a:ext cx="3607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/>
              <a:t>Energy+2X Fire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828AEAB-00CE-4463-A2EA-D7A4A71FE31B}"/>
              </a:ext>
            </a:extLst>
          </p:cNvPr>
          <p:cNvSpPr txBox="1"/>
          <p:nvPr/>
        </p:nvSpPr>
        <p:spPr>
          <a:xfrm>
            <a:off x="8584918" y="3353595"/>
            <a:ext cx="36070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/>
              <a:t>Al-Pac BAU (</a:t>
            </a:r>
            <a:r>
              <a:rPr lang="en-CA" b="1" dirty="0" err="1"/>
              <a:t>Energy+Current</a:t>
            </a:r>
            <a:r>
              <a:rPr lang="en-CA" b="1" dirty="0"/>
              <a:t> Fire) + Seismic Reclamation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96BB0C6-2314-45E7-94B1-00E66759011A}"/>
              </a:ext>
            </a:extLst>
          </p:cNvPr>
          <p:cNvSpPr txBox="1"/>
          <p:nvPr/>
        </p:nvSpPr>
        <p:spPr>
          <a:xfrm>
            <a:off x="8568647" y="2080129"/>
            <a:ext cx="3607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/>
              <a:t>Current Fire + No Energy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FB0C42F-1A1E-4B70-A9F7-1B9A931A7D5D}"/>
              </a:ext>
            </a:extLst>
          </p:cNvPr>
          <p:cNvSpPr txBox="1"/>
          <p:nvPr/>
        </p:nvSpPr>
        <p:spPr>
          <a:xfrm>
            <a:off x="8669676" y="858103"/>
            <a:ext cx="3607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/>
              <a:t>Energy + No Fire</a:t>
            </a:r>
          </a:p>
        </p:txBody>
      </p:sp>
      <p:pic>
        <p:nvPicPr>
          <p:cNvPr id="3" name="Picture 2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C3F36039-FD22-4590-BC6D-D375301783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68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1544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370C3A94-7A97-4DA3-A560-463416E224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68" y="0"/>
            <a:ext cx="6858000" cy="6858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A4BB217-8551-4567-8B70-B4FD8C44DA2C}"/>
              </a:ext>
            </a:extLst>
          </p:cNvPr>
          <p:cNvSpPr txBox="1"/>
          <p:nvPr/>
        </p:nvSpPr>
        <p:spPr>
          <a:xfrm>
            <a:off x="8060936" y="981731"/>
            <a:ext cx="360708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/>
              <a:t>Species associated with older deciduous, </a:t>
            </a:r>
            <a:r>
              <a:rPr lang="en-CA" sz="2400" b="1" dirty="0" err="1"/>
              <a:t>mixedwood</a:t>
            </a:r>
            <a:r>
              <a:rPr lang="en-CA" sz="2400" b="1" dirty="0"/>
              <a:t> or coniferous forests generally responded negatively to fire and energy sector development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7FBB51E-BDD1-4FC9-8DE6-5365D7C71029}"/>
              </a:ext>
            </a:extLst>
          </p:cNvPr>
          <p:cNvSpPr/>
          <p:nvPr/>
        </p:nvSpPr>
        <p:spPr>
          <a:xfrm>
            <a:off x="1705510" y="0"/>
            <a:ext cx="1726059" cy="12274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99EA13E-5B8D-40FF-9437-AC0D112DCCBB}"/>
              </a:ext>
            </a:extLst>
          </p:cNvPr>
          <p:cNvSpPr/>
          <p:nvPr/>
        </p:nvSpPr>
        <p:spPr>
          <a:xfrm>
            <a:off x="5155912" y="18838"/>
            <a:ext cx="1726059" cy="12274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B09B97F-7BC2-49EA-B6AE-B1E4E090E717}"/>
              </a:ext>
            </a:extLst>
          </p:cNvPr>
          <p:cNvSpPr/>
          <p:nvPr/>
        </p:nvSpPr>
        <p:spPr>
          <a:xfrm>
            <a:off x="1703800" y="1292829"/>
            <a:ext cx="1726059" cy="12274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9ECB59A-890B-464F-B3D3-6387C4E604BA}"/>
              </a:ext>
            </a:extLst>
          </p:cNvPr>
          <p:cNvSpPr/>
          <p:nvPr/>
        </p:nvSpPr>
        <p:spPr>
          <a:xfrm>
            <a:off x="3440130" y="1303105"/>
            <a:ext cx="1726059" cy="12274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175F17C-1EBD-4FC5-AD12-425848BC345D}"/>
              </a:ext>
            </a:extLst>
          </p:cNvPr>
          <p:cNvSpPr/>
          <p:nvPr/>
        </p:nvSpPr>
        <p:spPr>
          <a:xfrm>
            <a:off x="5166188" y="1282554"/>
            <a:ext cx="1726059" cy="12274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4C1FFA2-2332-4DB4-ACB5-8D496EE0DF86}"/>
              </a:ext>
            </a:extLst>
          </p:cNvPr>
          <p:cNvSpPr/>
          <p:nvPr/>
        </p:nvSpPr>
        <p:spPr>
          <a:xfrm>
            <a:off x="1714074" y="2731212"/>
            <a:ext cx="1726059" cy="12274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A2E4849-0B34-41E2-84D2-A2F0D39170AD}"/>
              </a:ext>
            </a:extLst>
          </p:cNvPr>
          <p:cNvSpPr/>
          <p:nvPr/>
        </p:nvSpPr>
        <p:spPr>
          <a:xfrm>
            <a:off x="17130" y="2739776"/>
            <a:ext cx="1726059" cy="12274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DCE4A71-A415-4322-A4F5-CCA89C577E38}"/>
              </a:ext>
            </a:extLst>
          </p:cNvPr>
          <p:cNvSpPr/>
          <p:nvPr/>
        </p:nvSpPr>
        <p:spPr>
          <a:xfrm>
            <a:off x="3438421" y="4106233"/>
            <a:ext cx="1726059" cy="12274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97F506A-C89C-47E1-BFEF-04D191FD5137}"/>
              </a:ext>
            </a:extLst>
          </p:cNvPr>
          <p:cNvSpPr/>
          <p:nvPr/>
        </p:nvSpPr>
        <p:spPr>
          <a:xfrm>
            <a:off x="-3418" y="5524069"/>
            <a:ext cx="1726059" cy="12274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5171A37-C046-49ED-AA7F-B7830E22C70D}"/>
              </a:ext>
            </a:extLst>
          </p:cNvPr>
          <p:cNvSpPr/>
          <p:nvPr/>
        </p:nvSpPr>
        <p:spPr>
          <a:xfrm>
            <a:off x="3448690" y="5421329"/>
            <a:ext cx="1726059" cy="13301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E464A28-3DF1-4C6D-9C20-72874F5B6AD0}"/>
              </a:ext>
            </a:extLst>
          </p:cNvPr>
          <p:cNvSpPr/>
          <p:nvPr/>
        </p:nvSpPr>
        <p:spPr>
          <a:xfrm>
            <a:off x="5185025" y="5421328"/>
            <a:ext cx="1726059" cy="13301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14E211E-EF1C-4D46-A94D-27EC3384B457}"/>
              </a:ext>
            </a:extLst>
          </p:cNvPr>
          <p:cNvSpPr/>
          <p:nvPr/>
        </p:nvSpPr>
        <p:spPr>
          <a:xfrm>
            <a:off x="-1708" y="8564"/>
            <a:ext cx="1726059" cy="12274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2AD32ED-BA37-4E91-BDC4-8AE639380CA1}"/>
              </a:ext>
            </a:extLst>
          </p:cNvPr>
          <p:cNvSpPr txBox="1"/>
          <p:nvPr/>
        </p:nvSpPr>
        <p:spPr>
          <a:xfrm>
            <a:off x="787690" y="4489117"/>
            <a:ext cx="8279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/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42118508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370C3A94-7A97-4DA3-A560-463416E224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68" y="0"/>
            <a:ext cx="6858000" cy="6858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99EA13E-5B8D-40FF-9437-AC0D112DCCBB}"/>
              </a:ext>
            </a:extLst>
          </p:cNvPr>
          <p:cNvSpPr/>
          <p:nvPr/>
        </p:nvSpPr>
        <p:spPr>
          <a:xfrm>
            <a:off x="3440132" y="18838"/>
            <a:ext cx="1726059" cy="12274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B09B97F-7BC2-49EA-B6AE-B1E4E090E717}"/>
              </a:ext>
            </a:extLst>
          </p:cNvPr>
          <p:cNvSpPr/>
          <p:nvPr/>
        </p:nvSpPr>
        <p:spPr>
          <a:xfrm>
            <a:off x="8564" y="1292829"/>
            <a:ext cx="1726059" cy="12274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4C1FFA2-2332-4DB4-ACB5-8D496EE0DF86}"/>
              </a:ext>
            </a:extLst>
          </p:cNvPr>
          <p:cNvSpPr/>
          <p:nvPr/>
        </p:nvSpPr>
        <p:spPr>
          <a:xfrm>
            <a:off x="3450404" y="2731212"/>
            <a:ext cx="1726059" cy="12274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A2E4849-0B34-41E2-84D2-A2F0D39170AD}"/>
              </a:ext>
            </a:extLst>
          </p:cNvPr>
          <p:cNvSpPr/>
          <p:nvPr/>
        </p:nvSpPr>
        <p:spPr>
          <a:xfrm>
            <a:off x="1712370" y="4147331"/>
            <a:ext cx="1726059" cy="12274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DCE4A71-A415-4322-A4F5-CCA89C577E38}"/>
              </a:ext>
            </a:extLst>
          </p:cNvPr>
          <p:cNvSpPr/>
          <p:nvPr/>
        </p:nvSpPr>
        <p:spPr>
          <a:xfrm>
            <a:off x="5154207" y="4106233"/>
            <a:ext cx="1726059" cy="12274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5001FE6-DEDF-4DCD-9C74-2D23799B99DF}"/>
              </a:ext>
            </a:extLst>
          </p:cNvPr>
          <p:cNvSpPr txBox="1"/>
          <p:nvPr/>
        </p:nvSpPr>
        <p:spPr>
          <a:xfrm>
            <a:off x="8060936" y="981731"/>
            <a:ext cx="360708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/>
              <a:t>Species of interest to forestry managers associated with younger forests, burns or open lands generally responded positively to fire and energy sector development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AE69728-0C24-466C-9A1E-A253B4419810}"/>
              </a:ext>
            </a:extLst>
          </p:cNvPr>
          <p:cNvSpPr txBox="1"/>
          <p:nvPr/>
        </p:nvSpPr>
        <p:spPr>
          <a:xfrm>
            <a:off x="6017236" y="3114096"/>
            <a:ext cx="8279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/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40682296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3A8873-7D16-4B06-9A24-BAD88C6881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Five Scenarios run in ALCES Online, constructed in Mapper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7F8DBCF2-D5A2-4972-BEF9-82131ECA93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292" y="1388303"/>
            <a:ext cx="10171415" cy="5416277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1A69F703-9FFF-4B9D-9A47-6E6AA7B7C76B}"/>
              </a:ext>
            </a:extLst>
          </p:cNvPr>
          <p:cNvSpPr/>
          <p:nvPr/>
        </p:nvSpPr>
        <p:spPr>
          <a:xfrm>
            <a:off x="3678148" y="2116476"/>
            <a:ext cx="421241" cy="49316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722977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6C5FA50-8D52-4617-AF91-5C7B1C835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B55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FF542F-75BB-4CE8-90F8-5052C65252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93496" y="618681"/>
            <a:ext cx="2613872" cy="479456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Species indicators constructed in ALCES Advanced Calculator (or in Map)</a:t>
            </a:r>
          </a:p>
        </p:txBody>
      </p:sp>
      <p:sp>
        <p:nvSpPr>
          <p:cNvPr id="11" name="Rounded Rectangle 9">
            <a:extLst>
              <a:ext uri="{FF2B5EF4-FFF2-40B4-BE49-F238E27FC236}">
                <a16:creationId xmlns:a16="http://schemas.microsoft.com/office/drawing/2014/main" id="{E223798C-12AD-4B0C-A50C-D676347D67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3354" y="484632"/>
            <a:ext cx="8129016" cy="5724144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2CA982-0A3C-4C00-AEDC-BA9FB014F2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03" r="15466" b="-1"/>
          <a:stretch/>
        </p:blipFill>
        <p:spPr>
          <a:xfrm>
            <a:off x="976251" y="942538"/>
            <a:ext cx="7163222" cy="4808332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41440718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6C5FA50-8D52-4617-AF91-5C7B1C835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E6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120A52-D89F-4F65-A193-5F2E73730E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93496" y="618681"/>
            <a:ext cx="2613872" cy="479456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Each species indicator included simpler indicators previously run in ALCES Online</a:t>
            </a:r>
          </a:p>
        </p:txBody>
      </p:sp>
      <p:sp>
        <p:nvSpPr>
          <p:cNvPr id="11" name="Rounded Rectangle 9">
            <a:extLst>
              <a:ext uri="{FF2B5EF4-FFF2-40B4-BE49-F238E27FC236}">
                <a16:creationId xmlns:a16="http://schemas.microsoft.com/office/drawing/2014/main" id="{E223798C-12AD-4B0C-A50C-D676347D67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3354" y="484632"/>
            <a:ext cx="8129016" cy="5724144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6A3DF85-04D3-42B8-97F7-E8FB6E89DA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20670" b="-1"/>
          <a:stretch/>
        </p:blipFill>
        <p:spPr>
          <a:xfrm>
            <a:off x="976251" y="942538"/>
            <a:ext cx="7163222" cy="4808332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6340162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6C5FA50-8D52-4617-AF91-5C7B1C835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A5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4EE32E-6E8D-4D4D-8E81-9F7A711C9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93496" y="618681"/>
            <a:ext cx="2613872" cy="479456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>
                <a:solidFill>
                  <a:srgbClr val="FFFFFF"/>
                </a:solidFill>
              </a:rPr>
              <a:t>Indicators are constructed as expressions using functions (e.g. moving window) and model coefficients (linked to existing raster layers in ALCES Online)</a:t>
            </a:r>
          </a:p>
        </p:txBody>
      </p:sp>
      <p:sp>
        <p:nvSpPr>
          <p:cNvPr id="11" name="Rounded Rectangle 9">
            <a:extLst>
              <a:ext uri="{FF2B5EF4-FFF2-40B4-BE49-F238E27FC236}">
                <a16:creationId xmlns:a16="http://schemas.microsoft.com/office/drawing/2014/main" id="{E223798C-12AD-4B0C-A50C-D676347D67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3354" y="484632"/>
            <a:ext cx="8129016" cy="5724144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BA37A76-5D72-4F3A-BA4B-D742DD4C98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20670" b="-1"/>
          <a:stretch/>
        </p:blipFill>
        <p:spPr>
          <a:xfrm>
            <a:off x="976251" y="942538"/>
            <a:ext cx="7163222" cy="4808332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8244679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6C5FA50-8D52-4617-AF91-5C7B1C835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F45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9A11F2-D991-452A-B320-8D975C6FD5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93496" y="618681"/>
            <a:ext cx="2613872" cy="479456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100">
                <a:solidFill>
                  <a:srgbClr val="FFFFFF"/>
                </a:solidFill>
              </a:rPr>
              <a:t>Once constructed, each simpler or more complex indicator must be run through land use scenarios and “published” to ALCES Online</a:t>
            </a:r>
          </a:p>
        </p:txBody>
      </p:sp>
      <p:sp>
        <p:nvSpPr>
          <p:cNvPr id="11" name="Rounded Rectangle 9">
            <a:extLst>
              <a:ext uri="{FF2B5EF4-FFF2-40B4-BE49-F238E27FC236}">
                <a16:creationId xmlns:a16="http://schemas.microsoft.com/office/drawing/2014/main" id="{E223798C-12AD-4B0C-A50C-D676347D67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3354" y="484632"/>
            <a:ext cx="8129016" cy="5724144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8E322723-78B7-415C-ABD7-FD663ADEAF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1056" r="9614" b="-1"/>
          <a:stretch/>
        </p:blipFill>
        <p:spPr>
          <a:xfrm>
            <a:off x="976251" y="942538"/>
            <a:ext cx="7163222" cy="4808332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520442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6C5FA50-8D52-4617-AF91-5C7B1C835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E6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BBAE84-0058-43FE-B56B-125A8A5A2F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93496" y="618681"/>
            <a:ext cx="2613872" cy="479456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>
                <a:solidFill>
                  <a:srgbClr val="FFFFFF"/>
                </a:solidFill>
              </a:rPr>
              <a:t>For complex indicators such as actual bird species, “simpler” complex indicators like “preferred habitat” should be run and published first.</a:t>
            </a:r>
          </a:p>
        </p:txBody>
      </p:sp>
      <p:sp>
        <p:nvSpPr>
          <p:cNvPr id="11" name="Rounded Rectangle 9">
            <a:extLst>
              <a:ext uri="{FF2B5EF4-FFF2-40B4-BE49-F238E27FC236}">
                <a16:creationId xmlns:a16="http://schemas.microsoft.com/office/drawing/2014/main" id="{E223798C-12AD-4B0C-A50C-D676347D67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3354" y="484632"/>
            <a:ext cx="8129016" cy="5724144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69F68D2-A727-4B62-BDEB-C4576750CD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20670" b="-1"/>
          <a:stretch/>
        </p:blipFill>
        <p:spPr>
          <a:xfrm>
            <a:off x="976251" y="942538"/>
            <a:ext cx="7163222" cy="4808332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9899971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6C5FA50-8D52-4617-AF91-5C7B1C835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B4B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05C0F1-92A0-42AD-A62E-B5F6E266D6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93496" y="618681"/>
            <a:ext cx="2613872" cy="479456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There can be up to a few dozen variables in each species indicator. </a:t>
            </a:r>
          </a:p>
        </p:txBody>
      </p:sp>
      <p:sp>
        <p:nvSpPr>
          <p:cNvPr id="11" name="Rounded Rectangle 9">
            <a:extLst>
              <a:ext uri="{FF2B5EF4-FFF2-40B4-BE49-F238E27FC236}">
                <a16:creationId xmlns:a16="http://schemas.microsoft.com/office/drawing/2014/main" id="{E223798C-12AD-4B0C-A50C-D676347D67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3354" y="484632"/>
            <a:ext cx="8129016" cy="5724144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B4FAF82-1436-4D71-B047-FDA0DA47FF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20670" b="-1"/>
          <a:stretch/>
        </p:blipFill>
        <p:spPr>
          <a:xfrm>
            <a:off x="976251" y="942538"/>
            <a:ext cx="7163222" cy="4808332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4978046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514</Words>
  <Application>Microsoft Office PowerPoint</Application>
  <PresentationFormat>Widescreen</PresentationFormat>
  <Paragraphs>45</Paragraphs>
  <Slides>22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Calibri</vt:lpstr>
      <vt:lpstr>Calibri Light</vt:lpstr>
      <vt:lpstr>Office Theme</vt:lpstr>
      <vt:lpstr>Demonstrating ABMI bird models being used in ALCES Online</vt:lpstr>
      <vt:lpstr>ABMI Bird GLMs</vt:lpstr>
      <vt:lpstr>Five Scenarios run in ALCES Online, constructed in Mapper</vt:lpstr>
      <vt:lpstr>Species indicators constructed in ALCES Advanced Calculator (or in Map)</vt:lpstr>
      <vt:lpstr>Each species indicator included simpler indicators previously run in ALCES Online</vt:lpstr>
      <vt:lpstr>Indicators are constructed as expressions using functions (e.g. moving window) and model coefficients (linked to existing raster layers in ALCES Online)</vt:lpstr>
      <vt:lpstr>Once constructed, each simpler or more complex indicator must be run through land use scenarios and “published” to ALCES Online</vt:lpstr>
      <vt:lpstr>For complex indicators such as actual bird species, “simpler” complex indicators like “preferred habitat” should be run and published first.</vt:lpstr>
      <vt:lpstr>There can be up to a few dozen variables in each species indicator. </vt:lpstr>
      <vt:lpstr>I complete a full indicator formula, then copy it to MS Word and change the coefficients for other species.  I then create an abbreviated indicator formula where variables with coefficient=0 are removed, and use that formula in other species indicators.</vt:lpstr>
      <vt:lpstr>Original bird models were Poisson GLMs.  Predictions from species indicators are based on the linear predictor of bird model coefficients.  One more step needed: to back-transform (take the antilog of) the linear predictions to get predicted density (#males/ha)</vt:lpstr>
      <vt:lpstr>Once indicator has been published, predictions can be viewed in “Map” component of ALCES Online</vt:lpstr>
      <vt:lpstr>I pick a study area</vt:lpstr>
      <vt:lpstr>I pick an indicator</vt:lpstr>
      <vt:lpstr>I pick a land use scenario and resolution I want to run at (e.g. 200 m)</vt:lpstr>
      <vt:lpstr>And then I pick a time period over which to run the scenario (e.g. 50 years)</vt:lpstr>
      <vt:lpstr>For a given scenario, species population calculated as mean density * # hectares</vt:lpstr>
      <vt:lpstr>I now have projected populations for 20 species over 5 scenarios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Demonstrating ABMI bird models being used in ALCES Online</dc:title>
  <dc:creator>Lionel Leston</dc:creator>
  <cp:lastModifiedBy>Lionel Leston</cp:lastModifiedBy>
  <cp:revision>1</cp:revision>
  <dcterms:created xsi:type="dcterms:W3CDTF">2020-05-29T18:22:37Z</dcterms:created>
  <dcterms:modified xsi:type="dcterms:W3CDTF">2020-05-29T18:38:34Z</dcterms:modified>
</cp:coreProperties>
</file>